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7" r:id="rId2"/>
    <p:sldMasterId id="2147483653" r:id="rId3"/>
  </p:sldMasterIdLst>
  <p:notesMasterIdLst>
    <p:notesMasterId r:id="rId5"/>
  </p:notesMasterIdLst>
  <p:handoutMasterIdLst>
    <p:handoutMasterId r:id="rId6"/>
  </p:handoutMasterIdLst>
  <p:sldIdLst>
    <p:sldId id="256" r:id="rId4"/>
  </p:sldIdLst>
  <p:sldSz cx="43891200" cy="32918400"/>
  <p:notesSz cx="7010400" cy="9236075"/>
  <p:defaultText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3318">
          <p15:clr>
            <a:srgbClr val="A4A3A4"/>
          </p15:clr>
        </p15:guide>
        <p15:guide id="2" orient="horz" pos="288">
          <p15:clr>
            <a:srgbClr val="A4A3A4"/>
          </p15:clr>
        </p15:guide>
        <p15:guide id="3" orient="horz" pos="20160">
          <p15:clr>
            <a:srgbClr val="A4A3A4"/>
          </p15:clr>
        </p15:guide>
        <p15:guide id="4" orient="horz">
          <p15:clr>
            <a:srgbClr val="A4A3A4"/>
          </p15:clr>
        </p15:guide>
        <p15:guide id="5" pos="581">
          <p15:clr>
            <a:srgbClr val="A4A3A4"/>
          </p15:clr>
        </p15:guide>
        <p15:guide id="6" pos="27069">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4777"/>
    <a:srgbClr val="1559A3"/>
    <a:srgbClr val="F3F5FA"/>
    <a:srgbClr val="CDD2DE"/>
    <a:srgbClr val="E3E9E5"/>
    <a:srgbClr val="EAEAE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0633" autoAdjust="0"/>
    <p:restoredTop sz="94675" autoAdjust="0"/>
  </p:normalViewPr>
  <p:slideViewPr>
    <p:cSldViewPr snapToGrid="0" snapToObjects="1" showGuides="1">
      <p:cViewPr>
        <p:scale>
          <a:sx n="33" d="100"/>
          <a:sy n="33" d="100"/>
        </p:scale>
        <p:origin x="-90" y="1578"/>
      </p:cViewPr>
      <p:guideLst>
        <p:guide orient="horz" pos="3318"/>
        <p:guide orient="horz" pos="288"/>
        <p:guide orient="horz" pos="20160"/>
        <p:guide orient="horz"/>
        <p:guide pos="581"/>
        <p:guide pos="2706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showGuides="1">
      <p:cViewPr varScale="1">
        <p:scale>
          <a:sx n="79" d="100"/>
          <a:sy n="79" d="100"/>
        </p:scale>
        <p:origin x="-3768" y="-102"/>
      </p:cViewPr>
      <p:guideLst>
        <p:guide orient="horz" pos="2909"/>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Master" Target="slideMasters/slideMaster3.xml"/><Relationship Id="rId7" Type="http://schemas.openxmlformats.org/officeDocument/2006/relationships/commentAuthors" Target="commentAuthor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handoutMaster" Target="handoutMasters/handoutMaster1.xml"/><Relationship Id="rId11" Type="http://schemas.openxmlformats.org/officeDocument/2006/relationships/tableStyles" Target="tableStyles.xml"/><Relationship Id="rId5" Type="http://schemas.openxmlformats.org/officeDocument/2006/relationships/notesMaster" Target="notesMasters/notesMaster1.xml"/><Relationship Id="rId10"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wmf"/><Relationship Id="rId2" Type="http://schemas.openxmlformats.org/officeDocument/2006/relationships/image" Target="../media/image2.wmf"/><Relationship Id="rId1" Type="http://schemas.openxmlformats.org/officeDocument/2006/relationships/image" Target="../media/image1.wmf"/><Relationship Id="rId4" Type="http://schemas.openxmlformats.org/officeDocument/2006/relationships/image" Target="../media/image4.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wmf"/><Relationship Id="rId2" Type="http://schemas.openxmlformats.org/officeDocument/2006/relationships/image" Target="../media/image4.wmf"/><Relationship Id="rId1" Type="http://schemas.openxmlformats.org/officeDocument/2006/relationships/image" Target="../media/image3.wmf"/><Relationship Id="rId4" Type="http://schemas.openxmlformats.org/officeDocument/2006/relationships/image" Target="../media/image2.w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wmf"/><Relationship Id="rId2" Type="http://schemas.openxmlformats.org/officeDocument/2006/relationships/image" Target="../media/image4.wmf"/><Relationship Id="rId1" Type="http://schemas.openxmlformats.org/officeDocument/2006/relationships/image" Target="../media/image3.wmf"/><Relationship Id="rId4" Type="http://schemas.openxmlformats.org/officeDocument/2006/relationships/image" Target="../media/image2.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1804"/>
          </a:xfrm>
          <a:prstGeom prst="rect">
            <a:avLst/>
          </a:prstGeom>
        </p:spPr>
        <p:txBody>
          <a:bodyPr vert="horz" lIns="93177" tIns="46589" rIns="93177" bIns="46589" rtlCol="0"/>
          <a:lstStyle>
            <a:lvl1pPr algn="r">
              <a:defRPr sz="1200"/>
            </a:lvl1pPr>
          </a:lstStyle>
          <a:p>
            <a:fld id="{0158C5BC-9A70-462C-B28D-9600239EAC64}" type="datetimeFigureOut">
              <a:rPr lang="en-US" smtClean="0"/>
              <a:pPr/>
              <a:t>4/29/2015</a:t>
            </a:fld>
            <a:endParaRPr lang="en-US"/>
          </a:p>
        </p:txBody>
      </p:sp>
      <p:sp>
        <p:nvSpPr>
          <p:cNvPr id="4" name="Footer Placeholder 3"/>
          <p:cNvSpPr>
            <a:spLocks noGrp="1"/>
          </p:cNvSpPr>
          <p:nvPr>
            <p:ph type="ftr" sz="quarter" idx="2"/>
          </p:nvPr>
        </p:nvSpPr>
        <p:spPr>
          <a:xfrm>
            <a:off x="0" y="8772669"/>
            <a:ext cx="3037840" cy="461804"/>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772669"/>
            <a:ext cx="3037840" cy="461804"/>
          </a:xfrm>
          <a:prstGeom prst="rect">
            <a:avLst/>
          </a:prstGeom>
        </p:spPr>
        <p:txBody>
          <a:bodyPr vert="horz" lIns="93177" tIns="46589" rIns="93177" bIns="46589"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3974068218"/>
      </p:ext>
    </p:extLst>
  </p:cSld>
  <p:clrMap bg1="lt1" tx1="dk1" bg2="lt2" tx2="dk2" accent1="accent1" accent2="accent2" accent3="accent3" accent4="accent4" accent5="accent5" accent6="accent6" hlink="hlink" folHlink="folHlink"/>
</p:handoutMaster>
</file>

<file path=ppt/media/image1.wmf>
</file>

<file path=ppt/media/image10.jpeg>
</file>

<file path=ppt/media/image11.png>
</file>

<file path=ppt/media/image12.jpeg>
</file>

<file path=ppt/media/image13.png>
</file>

<file path=ppt/media/image14.tiff>
</file>

<file path=ppt/media/image15.png>
</file>

<file path=ppt/media/image16.png>
</file>

<file path=ppt/media/image17.jpeg>
</file>

<file path=ppt/media/image18.jpeg>
</file>

<file path=ppt/media/image19.jpeg>
</file>

<file path=ppt/media/image2.wmf>
</file>

<file path=ppt/media/image3.wmf>
</file>

<file path=ppt/media/image4.wm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idx="1"/>
          </p:nvPr>
        </p:nvSpPr>
        <p:spPr>
          <a:xfrm>
            <a:off x="3970938" y="0"/>
            <a:ext cx="3037840" cy="461804"/>
          </a:xfrm>
          <a:prstGeom prst="rect">
            <a:avLst/>
          </a:prstGeom>
        </p:spPr>
        <p:txBody>
          <a:bodyPr vert="horz" lIns="93177" tIns="46589" rIns="93177" bIns="46589" rtlCol="0"/>
          <a:lstStyle>
            <a:lvl1pPr algn="r">
              <a:defRPr sz="1200"/>
            </a:lvl1pPr>
          </a:lstStyle>
          <a:p>
            <a:fld id="{E6CC2317-6751-4CD4-9995-8782DD78E936}" type="datetimeFigureOut">
              <a:rPr lang="en-US" smtClean="0"/>
              <a:pPr/>
              <a:t>4/29/2015</a:t>
            </a:fld>
            <a:endParaRPr lang="en-US" dirty="0"/>
          </a:p>
        </p:txBody>
      </p:sp>
      <p:sp>
        <p:nvSpPr>
          <p:cNvPr id="4" name="Slide Image Placeholder 3"/>
          <p:cNvSpPr>
            <a:spLocks noGrp="1" noRot="1" noChangeAspect="1"/>
          </p:cNvSpPr>
          <p:nvPr>
            <p:ph type="sldImg" idx="2"/>
          </p:nvPr>
        </p:nvSpPr>
        <p:spPr>
          <a:xfrm>
            <a:off x="1195388" y="692150"/>
            <a:ext cx="4619625" cy="3463925"/>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701040" y="4387136"/>
            <a:ext cx="5608320" cy="4156234"/>
          </a:xfrm>
          <a:prstGeom prst="rect">
            <a:avLst/>
          </a:prstGeom>
        </p:spPr>
        <p:txBody>
          <a:bodyPr vert="horz" lIns="93177" tIns="46589" rIns="93177" bIns="46589"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772669"/>
            <a:ext cx="3037840" cy="461804"/>
          </a:xfrm>
          <a:prstGeom prst="rect">
            <a:avLst/>
          </a:prstGeom>
        </p:spPr>
        <p:txBody>
          <a:bodyPr vert="horz" lIns="93177" tIns="46589" rIns="93177" bIns="46589"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8" y="8772669"/>
            <a:ext cx="3037840" cy="461804"/>
          </a:xfrm>
          <a:prstGeom prst="rect">
            <a:avLst/>
          </a:prstGeom>
        </p:spPr>
        <p:txBody>
          <a:bodyPr vert="horz" lIns="93177" tIns="46589" rIns="93177" bIns="46589"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2414637987"/>
      </p:ext>
    </p:extLst>
  </p:cSld>
  <p:clrMap bg1="lt1" tx1="dk1" bg2="lt2" tx2="dk2" accent1="accent1" accent2="accent2" accent3="accent3" accent4="accent4" accent5="accent5" accent6="accent6" hlink="hlink" folHlink="folHlink"/>
  <p:notesStyle>
    <a:lvl1pPr marL="0" algn="l" defTabSz="4388900" rtl="0" eaLnBrk="1" latinLnBrk="0" hangingPunct="1">
      <a:defRPr sz="5800" kern="1200">
        <a:solidFill>
          <a:schemeClr val="tx1"/>
        </a:solidFill>
        <a:latin typeface="+mn-lt"/>
        <a:ea typeface="+mn-ea"/>
        <a:cs typeface="+mn-cs"/>
      </a:defRPr>
    </a:lvl1pPr>
    <a:lvl2pPr marL="2194451" algn="l" defTabSz="4388900" rtl="0" eaLnBrk="1" latinLnBrk="0" hangingPunct="1">
      <a:defRPr sz="5800" kern="1200">
        <a:solidFill>
          <a:schemeClr val="tx1"/>
        </a:solidFill>
        <a:latin typeface="+mn-lt"/>
        <a:ea typeface="+mn-ea"/>
        <a:cs typeface="+mn-cs"/>
      </a:defRPr>
    </a:lvl2pPr>
    <a:lvl3pPr marL="4388900" algn="l" defTabSz="4388900" rtl="0" eaLnBrk="1" latinLnBrk="0" hangingPunct="1">
      <a:defRPr sz="5800" kern="1200">
        <a:solidFill>
          <a:schemeClr val="tx1"/>
        </a:solidFill>
        <a:latin typeface="+mn-lt"/>
        <a:ea typeface="+mn-ea"/>
        <a:cs typeface="+mn-cs"/>
      </a:defRPr>
    </a:lvl3pPr>
    <a:lvl4pPr marL="6583351" algn="l" defTabSz="4388900" rtl="0" eaLnBrk="1" latinLnBrk="0" hangingPunct="1">
      <a:defRPr sz="5800" kern="1200">
        <a:solidFill>
          <a:schemeClr val="tx1"/>
        </a:solidFill>
        <a:latin typeface="+mn-lt"/>
        <a:ea typeface="+mn-ea"/>
        <a:cs typeface="+mn-cs"/>
      </a:defRPr>
    </a:lvl4pPr>
    <a:lvl5pPr marL="8777801" algn="l" defTabSz="4388900" rtl="0" eaLnBrk="1" latinLnBrk="0" hangingPunct="1">
      <a:defRPr sz="5800" kern="1200">
        <a:solidFill>
          <a:schemeClr val="tx1"/>
        </a:solidFill>
        <a:latin typeface="+mn-lt"/>
        <a:ea typeface="+mn-ea"/>
        <a:cs typeface="+mn-cs"/>
      </a:defRPr>
    </a:lvl5pPr>
    <a:lvl6pPr marL="10972252" algn="l" defTabSz="4388900" rtl="0" eaLnBrk="1" latinLnBrk="0" hangingPunct="1">
      <a:defRPr sz="5800" kern="1200">
        <a:solidFill>
          <a:schemeClr val="tx1"/>
        </a:solidFill>
        <a:latin typeface="+mn-lt"/>
        <a:ea typeface="+mn-ea"/>
        <a:cs typeface="+mn-cs"/>
      </a:defRPr>
    </a:lvl6pPr>
    <a:lvl7pPr marL="13166703" algn="l" defTabSz="4388900" rtl="0" eaLnBrk="1" latinLnBrk="0" hangingPunct="1">
      <a:defRPr sz="5800" kern="1200">
        <a:solidFill>
          <a:schemeClr val="tx1"/>
        </a:solidFill>
        <a:latin typeface="+mn-lt"/>
        <a:ea typeface="+mn-ea"/>
        <a:cs typeface="+mn-cs"/>
      </a:defRPr>
    </a:lvl7pPr>
    <a:lvl8pPr marL="15361152" algn="l" defTabSz="4388900" rtl="0" eaLnBrk="1" latinLnBrk="0" hangingPunct="1">
      <a:defRPr sz="5800" kern="1200">
        <a:solidFill>
          <a:schemeClr val="tx1"/>
        </a:solidFill>
        <a:latin typeface="+mn-lt"/>
        <a:ea typeface="+mn-ea"/>
        <a:cs typeface="+mn-cs"/>
      </a:defRPr>
    </a:lvl8pPr>
    <a:lvl9pPr marL="17555603" algn="l" defTabSz="4388900" rtl="0" eaLnBrk="1" latinLnBrk="0" hangingPunct="1">
      <a:defRPr sz="5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6A1A87D-CAF7-4BDC-A0D3-C0DBEDE81619}" type="slidenum">
              <a:rPr lang="en-US" smtClean="0"/>
              <a:pPr/>
              <a:t>1</a:t>
            </a:fld>
            <a:endParaRPr lang="en-US" dirty="0"/>
          </a:p>
        </p:txBody>
      </p:sp>
    </p:spTree>
    <p:extLst>
      <p:ext uri="{BB962C8B-B14F-4D97-AF65-F5344CB8AC3E}">
        <p14:creationId xmlns:p14="http://schemas.microsoft.com/office/powerpoint/2010/main" val="24103070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ndard 4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904188" y="6378481"/>
            <a:ext cx="10056813"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6" name="Text Placeholder 5"/>
          <p:cNvSpPr>
            <a:spLocks noGrp="1"/>
          </p:cNvSpPr>
          <p:nvPr>
            <p:ph type="body" sz="quarter" idx="11" hasCustomPrompt="1"/>
          </p:nvPr>
        </p:nvSpPr>
        <p:spPr>
          <a:xfrm>
            <a:off x="922341" y="5548749"/>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smtClean="0"/>
              <a:t>(click to edit) INTRODUCTION or ABSTRACT</a:t>
            </a:r>
            <a:endParaRPr lang="en-US" dirty="0"/>
          </a:p>
        </p:txBody>
      </p:sp>
      <p:sp>
        <p:nvSpPr>
          <p:cNvPr id="20" name="Text Placeholder 5"/>
          <p:cNvSpPr>
            <a:spLocks noGrp="1"/>
          </p:cNvSpPr>
          <p:nvPr>
            <p:ph type="body" sz="quarter" idx="20" hasCustomPrompt="1"/>
          </p:nvPr>
        </p:nvSpPr>
        <p:spPr>
          <a:xfrm>
            <a:off x="922339" y="14212513"/>
            <a:ext cx="10050462"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smtClean="0"/>
              <a:t>(click to edit)  OBJECTIVES</a:t>
            </a:r>
            <a:endParaRPr lang="en-US" dirty="0"/>
          </a:p>
        </p:txBody>
      </p:sp>
      <p:sp>
        <p:nvSpPr>
          <p:cNvPr id="21" name="Text Placeholder 3"/>
          <p:cNvSpPr>
            <a:spLocks noGrp="1"/>
          </p:cNvSpPr>
          <p:nvPr>
            <p:ph type="body" sz="quarter" idx="21" hasCustomPrompt="1"/>
          </p:nvPr>
        </p:nvSpPr>
        <p:spPr>
          <a:xfrm>
            <a:off x="11587165" y="6378481"/>
            <a:ext cx="1004887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2" name="Text Placeholder 5"/>
          <p:cNvSpPr>
            <a:spLocks noGrp="1"/>
          </p:cNvSpPr>
          <p:nvPr>
            <p:ph type="body" sz="quarter" idx="22" hasCustomPrompt="1"/>
          </p:nvPr>
        </p:nvSpPr>
        <p:spPr>
          <a:xfrm>
            <a:off x="11587166" y="5548749"/>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smtClean="0"/>
              <a:t>(click to edit)  MATERIALS &amp; METHODS</a:t>
            </a:r>
            <a:endParaRPr lang="en-US" dirty="0"/>
          </a:p>
        </p:txBody>
      </p:sp>
      <p:sp>
        <p:nvSpPr>
          <p:cNvPr id="23" name="Text Placeholder 3"/>
          <p:cNvSpPr>
            <a:spLocks noGrp="1"/>
          </p:cNvSpPr>
          <p:nvPr>
            <p:ph type="body" sz="quarter" idx="23" hasCustomPrompt="1"/>
          </p:nvPr>
        </p:nvSpPr>
        <p:spPr>
          <a:xfrm>
            <a:off x="22258339" y="6378481"/>
            <a:ext cx="10048874"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4" name="Text Placeholder 5"/>
          <p:cNvSpPr>
            <a:spLocks noGrp="1"/>
          </p:cNvSpPr>
          <p:nvPr>
            <p:ph type="body" sz="quarter" idx="24" hasCustomPrompt="1"/>
          </p:nvPr>
        </p:nvSpPr>
        <p:spPr>
          <a:xfrm>
            <a:off x="22250400" y="5548749"/>
            <a:ext cx="10058400" cy="754045"/>
          </a:xfrm>
          <a:prstGeom prst="rect">
            <a:avLst/>
          </a:prstGeom>
          <a:noFill/>
        </p:spPr>
        <p:txBody>
          <a:bodyPr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smtClean="0"/>
              <a:t>(click to edit)  RESULTS</a:t>
            </a:r>
            <a:endParaRPr lang="en-US" dirty="0"/>
          </a:p>
        </p:txBody>
      </p:sp>
      <p:sp>
        <p:nvSpPr>
          <p:cNvPr id="25" name="Text Placeholder 5"/>
          <p:cNvSpPr>
            <a:spLocks noGrp="1"/>
          </p:cNvSpPr>
          <p:nvPr>
            <p:ph type="body" sz="quarter" idx="25" hasCustomPrompt="1"/>
          </p:nvPr>
        </p:nvSpPr>
        <p:spPr>
          <a:xfrm>
            <a:off x="32914027" y="5548749"/>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smtClean="0"/>
              <a:t>(click to edit)  CONCLUSIONS</a:t>
            </a:r>
            <a:endParaRPr lang="en-US" dirty="0"/>
          </a:p>
        </p:txBody>
      </p:sp>
      <p:sp>
        <p:nvSpPr>
          <p:cNvPr id="26" name="Text Placeholder 3"/>
          <p:cNvSpPr>
            <a:spLocks noGrp="1"/>
          </p:cNvSpPr>
          <p:nvPr>
            <p:ph type="body" sz="quarter" idx="26" hasCustomPrompt="1"/>
          </p:nvPr>
        </p:nvSpPr>
        <p:spPr>
          <a:xfrm>
            <a:off x="32914027" y="6378481"/>
            <a:ext cx="10047018"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7" name="Text Placeholder 5"/>
          <p:cNvSpPr>
            <a:spLocks noGrp="1"/>
          </p:cNvSpPr>
          <p:nvPr>
            <p:ph type="body" sz="quarter" idx="27" hasCustomPrompt="1"/>
          </p:nvPr>
        </p:nvSpPr>
        <p:spPr>
          <a:xfrm>
            <a:off x="32914027" y="14272738"/>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smtClean="0"/>
              <a:t>(click to edit)  REFERENCES</a:t>
            </a:r>
            <a:endParaRPr lang="en-US" dirty="0"/>
          </a:p>
        </p:txBody>
      </p:sp>
      <p:sp>
        <p:nvSpPr>
          <p:cNvPr id="28" name="Text Placeholder 3"/>
          <p:cNvSpPr>
            <a:spLocks noGrp="1"/>
          </p:cNvSpPr>
          <p:nvPr>
            <p:ph type="body" sz="quarter" idx="28" hasCustomPrompt="1"/>
          </p:nvPr>
        </p:nvSpPr>
        <p:spPr>
          <a:xfrm>
            <a:off x="32914027" y="15011402"/>
            <a:ext cx="1005205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9" name="Text Placeholder 5"/>
          <p:cNvSpPr>
            <a:spLocks noGrp="1"/>
          </p:cNvSpPr>
          <p:nvPr>
            <p:ph type="body" sz="quarter" idx="29" hasCustomPrompt="1"/>
          </p:nvPr>
        </p:nvSpPr>
        <p:spPr>
          <a:xfrm>
            <a:off x="32914027" y="25679401"/>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smtClean="0"/>
              <a:t>(click to edit)  ACKNOWLEDGEMENTS or  CONTACT</a:t>
            </a:r>
            <a:endParaRPr lang="en-US" dirty="0"/>
          </a:p>
        </p:txBody>
      </p:sp>
      <p:sp>
        <p:nvSpPr>
          <p:cNvPr id="30" name="Text Placeholder 3"/>
          <p:cNvSpPr>
            <a:spLocks noGrp="1"/>
          </p:cNvSpPr>
          <p:nvPr>
            <p:ph type="body" sz="quarter" idx="30" hasCustomPrompt="1"/>
          </p:nvPr>
        </p:nvSpPr>
        <p:spPr>
          <a:xfrm>
            <a:off x="32914027" y="26433446"/>
            <a:ext cx="10052050"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60" name="Text Placeholder 3"/>
          <p:cNvSpPr>
            <a:spLocks noGrp="1"/>
          </p:cNvSpPr>
          <p:nvPr>
            <p:ph type="body" sz="quarter" idx="96" hasCustomPrompt="1"/>
          </p:nvPr>
        </p:nvSpPr>
        <p:spPr>
          <a:xfrm>
            <a:off x="904188" y="14951552"/>
            <a:ext cx="10056813" cy="846363"/>
          </a:xfrm>
          <a:prstGeom prst="rect">
            <a:avLst/>
          </a:prstGeom>
        </p:spPr>
        <p:txBody>
          <a:bodyPr wrap="square" lIns="228589" tIns="228589" rIns="228589" bIns="228589">
            <a:spAutoFit/>
          </a:bodyPr>
          <a:lstStyle>
            <a:lvl1pPr marL="0" indent="0">
              <a:buNone/>
              <a:defRPr sz="25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77" name="Text Placeholder 76"/>
          <p:cNvSpPr>
            <a:spLocks noGrp="1"/>
          </p:cNvSpPr>
          <p:nvPr>
            <p:ph type="body" sz="quarter" idx="150" hasCustomPrompt="1"/>
          </p:nvPr>
        </p:nvSpPr>
        <p:spPr>
          <a:xfrm>
            <a:off x="5932593" y="3383947"/>
            <a:ext cx="31998968" cy="1280160"/>
          </a:xfrm>
          <a:prstGeom prst="rect">
            <a:avLst/>
          </a:prstGeom>
        </p:spPr>
        <p:txBody>
          <a:bodyPr>
            <a:normAutofit/>
          </a:bodyPr>
          <a:lstStyle>
            <a:lvl1pPr marL="0" indent="0" algn="ctr">
              <a:buFontTx/>
              <a:buNone/>
              <a:defRPr sz="60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affiliations</a:t>
            </a:r>
            <a:endParaRPr lang="en-US" dirty="0"/>
          </a:p>
        </p:txBody>
      </p:sp>
      <p:sp>
        <p:nvSpPr>
          <p:cNvPr id="78" name="Text Placeholder 76"/>
          <p:cNvSpPr>
            <a:spLocks noGrp="1"/>
          </p:cNvSpPr>
          <p:nvPr>
            <p:ph type="body" sz="quarter" idx="151" hasCustomPrompt="1"/>
          </p:nvPr>
        </p:nvSpPr>
        <p:spPr>
          <a:xfrm>
            <a:off x="5932593" y="2103787"/>
            <a:ext cx="31998968" cy="1280160"/>
          </a:xfrm>
          <a:prstGeom prst="rect">
            <a:avLst/>
          </a:prstGeom>
        </p:spPr>
        <p:txBody>
          <a:bodyPr anchor="t" anchorCtr="1">
            <a:normAutofit/>
          </a:bodyPr>
          <a:lstStyle>
            <a:lvl1pPr marL="0" indent="0" algn="ctr">
              <a:buFontTx/>
              <a:buNone/>
              <a:defRPr sz="88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authors</a:t>
            </a:r>
            <a:endParaRPr lang="en-US" dirty="0"/>
          </a:p>
        </p:txBody>
      </p:sp>
      <p:sp>
        <p:nvSpPr>
          <p:cNvPr id="79" name="Text Placeholder 76"/>
          <p:cNvSpPr>
            <a:spLocks noGrp="1"/>
          </p:cNvSpPr>
          <p:nvPr>
            <p:ph type="body" sz="quarter" idx="153" hasCustomPrompt="1"/>
          </p:nvPr>
        </p:nvSpPr>
        <p:spPr>
          <a:xfrm>
            <a:off x="5932593" y="465813"/>
            <a:ext cx="31998968" cy="1637973"/>
          </a:xfrm>
          <a:prstGeom prst="rect">
            <a:avLst/>
          </a:prstGeom>
        </p:spPr>
        <p:txBody>
          <a:bodyPr anchor="t" anchorCtr="1">
            <a:normAutofit/>
          </a:bodyPr>
          <a:lstStyle>
            <a:lvl1pPr marL="0" indent="0" algn="ctr">
              <a:buFontTx/>
              <a:buNone/>
              <a:defRPr sz="115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title</a:t>
            </a:r>
            <a:endParaRPr lang="en-US" dirty="0"/>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tandard 3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904186" y="6295353"/>
            <a:ext cx="13591277" cy="861752"/>
          </a:xfrm>
          <a:prstGeom prst="rect">
            <a:avLst/>
          </a:prstGeom>
        </p:spPr>
        <p:txBody>
          <a:bodyPr wrap="square" lIns="228589" tIns="228589" rIns="228589" bIns="228589">
            <a:spAutoFit/>
          </a:bodyPr>
          <a:lstStyle>
            <a:lvl1pPr marL="0" indent="0">
              <a:buNone/>
              <a:defRPr sz="26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6" name="Text Placeholder 5"/>
          <p:cNvSpPr>
            <a:spLocks noGrp="1"/>
          </p:cNvSpPr>
          <p:nvPr>
            <p:ph type="body" sz="quarter" idx="11" hasCustomPrompt="1"/>
          </p:nvPr>
        </p:nvSpPr>
        <p:spPr>
          <a:xfrm>
            <a:off x="922338" y="5431995"/>
            <a:ext cx="13573126"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smtClean="0"/>
              <a:t>(click to add) INTRODUCTION or ABSTRACT</a:t>
            </a:r>
            <a:endParaRPr lang="en-US" dirty="0"/>
          </a:p>
        </p:txBody>
      </p:sp>
      <p:sp>
        <p:nvSpPr>
          <p:cNvPr id="19" name="Text Placeholder 3"/>
          <p:cNvSpPr>
            <a:spLocks noGrp="1"/>
          </p:cNvSpPr>
          <p:nvPr>
            <p:ph type="body" sz="quarter" idx="19" hasCustomPrompt="1"/>
          </p:nvPr>
        </p:nvSpPr>
        <p:spPr>
          <a:xfrm>
            <a:off x="922338" y="18240478"/>
            <a:ext cx="13592864" cy="861752"/>
          </a:xfrm>
          <a:prstGeom prst="rect">
            <a:avLst/>
          </a:prstGeom>
        </p:spPr>
        <p:txBody>
          <a:bodyPr wrap="square" lIns="228589" tIns="228589" rIns="228589" bIns="228589">
            <a:spAutoFit/>
          </a:bodyPr>
          <a:lstStyle>
            <a:lvl1pPr marL="0" indent="0">
              <a:buNone/>
              <a:defRPr sz="26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0" name="Text Placeholder 5"/>
          <p:cNvSpPr>
            <a:spLocks noGrp="1"/>
          </p:cNvSpPr>
          <p:nvPr>
            <p:ph type="body" sz="quarter" idx="20" hasCustomPrompt="1"/>
          </p:nvPr>
        </p:nvSpPr>
        <p:spPr>
          <a:xfrm>
            <a:off x="942080" y="17409229"/>
            <a:ext cx="13573125"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smtClean="0"/>
              <a:t>(click to add)  OBJECTIVES</a:t>
            </a:r>
            <a:endParaRPr lang="en-US" dirty="0"/>
          </a:p>
        </p:txBody>
      </p:sp>
      <p:sp>
        <p:nvSpPr>
          <p:cNvPr id="21" name="Text Placeholder 3"/>
          <p:cNvSpPr>
            <a:spLocks noGrp="1"/>
          </p:cNvSpPr>
          <p:nvPr>
            <p:ph type="body" sz="quarter" idx="21" hasCustomPrompt="1"/>
          </p:nvPr>
        </p:nvSpPr>
        <p:spPr>
          <a:xfrm>
            <a:off x="15154276" y="21595083"/>
            <a:ext cx="13571534" cy="861752"/>
          </a:xfrm>
          <a:prstGeom prst="rect">
            <a:avLst/>
          </a:prstGeom>
        </p:spPr>
        <p:txBody>
          <a:bodyPr wrap="square" lIns="228589" tIns="228589" rIns="228589" bIns="228589">
            <a:spAutoFit/>
          </a:bodyPr>
          <a:lstStyle>
            <a:lvl1pPr marL="0" indent="0">
              <a:buNone/>
              <a:defRPr sz="26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2" name="Text Placeholder 5"/>
          <p:cNvSpPr>
            <a:spLocks noGrp="1"/>
          </p:cNvSpPr>
          <p:nvPr>
            <p:ph type="body" sz="quarter" idx="22" hasCustomPrompt="1"/>
          </p:nvPr>
        </p:nvSpPr>
        <p:spPr>
          <a:xfrm>
            <a:off x="15154276" y="20739663"/>
            <a:ext cx="13571534"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smtClean="0"/>
              <a:t>(click to add)  MATERIALS &amp; METHODS</a:t>
            </a:r>
            <a:endParaRPr lang="en-US" dirty="0"/>
          </a:p>
        </p:txBody>
      </p:sp>
      <p:sp>
        <p:nvSpPr>
          <p:cNvPr id="23" name="Text Placeholder 3"/>
          <p:cNvSpPr>
            <a:spLocks noGrp="1"/>
          </p:cNvSpPr>
          <p:nvPr>
            <p:ph type="body" sz="quarter" idx="23" hasCustomPrompt="1"/>
          </p:nvPr>
        </p:nvSpPr>
        <p:spPr>
          <a:xfrm>
            <a:off x="15162215" y="6295353"/>
            <a:ext cx="13571534" cy="861752"/>
          </a:xfrm>
          <a:prstGeom prst="rect">
            <a:avLst/>
          </a:prstGeom>
        </p:spPr>
        <p:txBody>
          <a:bodyPr wrap="square" lIns="228589" tIns="228589" rIns="228589" bIns="228589">
            <a:spAutoFit/>
          </a:bodyPr>
          <a:lstStyle>
            <a:lvl1pPr marL="0" indent="0">
              <a:buNone/>
              <a:defRPr sz="26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4" name="Text Placeholder 5"/>
          <p:cNvSpPr>
            <a:spLocks noGrp="1"/>
          </p:cNvSpPr>
          <p:nvPr>
            <p:ph type="body" sz="quarter" idx="24" hasCustomPrompt="1"/>
          </p:nvPr>
        </p:nvSpPr>
        <p:spPr>
          <a:xfrm>
            <a:off x="15154277" y="5431995"/>
            <a:ext cx="13579475"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smtClean="0"/>
              <a:t>(click to add)  RESULTS</a:t>
            </a:r>
            <a:endParaRPr lang="en-US" dirty="0"/>
          </a:p>
        </p:txBody>
      </p:sp>
      <p:sp>
        <p:nvSpPr>
          <p:cNvPr id="25" name="Text Placeholder 5"/>
          <p:cNvSpPr>
            <a:spLocks noGrp="1"/>
          </p:cNvSpPr>
          <p:nvPr>
            <p:ph type="body" sz="quarter" idx="25" hasCustomPrompt="1"/>
          </p:nvPr>
        </p:nvSpPr>
        <p:spPr>
          <a:xfrm>
            <a:off x="29395741" y="5431995"/>
            <a:ext cx="13576029"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smtClean="0"/>
              <a:t>(click to add)  CONCLUSIONS</a:t>
            </a:r>
            <a:endParaRPr lang="en-US" dirty="0"/>
          </a:p>
        </p:txBody>
      </p:sp>
      <p:sp>
        <p:nvSpPr>
          <p:cNvPr id="26" name="Text Placeholder 3"/>
          <p:cNvSpPr>
            <a:spLocks noGrp="1"/>
          </p:cNvSpPr>
          <p:nvPr>
            <p:ph type="body" sz="quarter" idx="26" hasCustomPrompt="1"/>
          </p:nvPr>
        </p:nvSpPr>
        <p:spPr>
          <a:xfrm>
            <a:off x="29395741" y="6295353"/>
            <a:ext cx="13576029" cy="861752"/>
          </a:xfrm>
          <a:prstGeom prst="rect">
            <a:avLst/>
          </a:prstGeom>
        </p:spPr>
        <p:txBody>
          <a:bodyPr wrap="square" lIns="228589" tIns="228589" rIns="228589" bIns="228589">
            <a:spAutoFit/>
          </a:bodyPr>
          <a:lstStyle>
            <a:lvl1pPr marL="0" indent="0">
              <a:buNone/>
              <a:defRPr sz="26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7" name="Text Placeholder 5"/>
          <p:cNvSpPr>
            <a:spLocks noGrp="1"/>
          </p:cNvSpPr>
          <p:nvPr>
            <p:ph type="body" sz="quarter" idx="27" hasCustomPrompt="1"/>
          </p:nvPr>
        </p:nvSpPr>
        <p:spPr>
          <a:xfrm>
            <a:off x="29395741" y="17377122"/>
            <a:ext cx="13576029" cy="754045"/>
          </a:xfrm>
          <a:prstGeom prst="rect">
            <a:avLst/>
          </a:prstGeom>
          <a:noFill/>
        </p:spPr>
        <p:txBody>
          <a:bodyPr wrap="square" lIns="91436" tIns="91436" rIns="91436" bIns="91436" anchor="ctr" anchorCtr="0">
            <a:spAutoFit/>
          </a:bodyPr>
          <a:lstStyle>
            <a:lvl1pPr marL="0" indent="0" algn="ctr">
              <a:buNone/>
              <a:tabLst/>
              <a:defRPr sz="3700" b="1" u="sng" baseline="0">
                <a:solidFill>
                  <a:schemeClr val="accent5">
                    <a:lumMod val="50000"/>
                  </a:schemeClr>
                </a:solidFill>
              </a:defRPr>
            </a:lvl1pPr>
          </a:lstStyle>
          <a:p>
            <a:pPr lvl="0"/>
            <a:r>
              <a:rPr lang="en-US" dirty="0" smtClean="0"/>
              <a:t>(click to add)  REFERENCES</a:t>
            </a:r>
            <a:endParaRPr lang="en-US" dirty="0"/>
          </a:p>
        </p:txBody>
      </p:sp>
      <p:sp>
        <p:nvSpPr>
          <p:cNvPr id="28" name="Text Placeholder 3"/>
          <p:cNvSpPr>
            <a:spLocks noGrp="1"/>
          </p:cNvSpPr>
          <p:nvPr>
            <p:ph type="body" sz="quarter" idx="28" hasCustomPrompt="1"/>
          </p:nvPr>
        </p:nvSpPr>
        <p:spPr>
          <a:xfrm>
            <a:off x="29390710" y="18157350"/>
            <a:ext cx="13581061" cy="861752"/>
          </a:xfrm>
          <a:prstGeom prst="rect">
            <a:avLst/>
          </a:prstGeom>
        </p:spPr>
        <p:txBody>
          <a:bodyPr wrap="square" lIns="228589" tIns="228589" rIns="228589" bIns="228589">
            <a:spAutoFit/>
          </a:bodyPr>
          <a:lstStyle>
            <a:lvl1pPr marL="0" indent="0">
              <a:buNone/>
              <a:defRPr sz="26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29" name="Text Placeholder 5"/>
          <p:cNvSpPr>
            <a:spLocks noGrp="1"/>
          </p:cNvSpPr>
          <p:nvPr>
            <p:ph type="body" sz="quarter" idx="29" hasCustomPrompt="1"/>
          </p:nvPr>
        </p:nvSpPr>
        <p:spPr>
          <a:xfrm>
            <a:off x="29395741" y="25845657"/>
            <a:ext cx="13576029"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smtClean="0"/>
              <a:t>(click to add)  ACKNOWLEDGEMENTS  or  CONTACT</a:t>
            </a:r>
            <a:endParaRPr lang="en-US" dirty="0"/>
          </a:p>
        </p:txBody>
      </p:sp>
      <p:sp>
        <p:nvSpPr>
          <p:cNvPr id="30" name="Text Placeholder 3"/>
          <p:cNvSpPr>
            <a:spLocks noGrp="1"/>
          </p:cNvSpPr>
          <p:nvPr>
            <p:ph type="body" sz="quarter" idx="30" hasCustomPrompt="1"/>
          </p:nvPr>
        </p:nvSpPr>
        <p:spPr>
          <a:xfrm>
            <a:off x="29395742" y="26625887"/>
            <a:ext cx="13581061" cy="861752"/>
          </a:xfrm>
          <a:prstGeom prst="rect">
            <a:avLst/>
          </a:prstGeom>
        </p:spPr>
        <p:txBody>
          <a:bodyPr wrap="square" lIns="228589" tIns="228589" rIns="228589" bIns="228589">
            <a:spAutoFit/>
          </a:bodyPr>
          <a:lstStyle>
            <a:lvl1pPr marL="0" indent="0">
              <a:buNone/>
              <a:defRPr sz="2600">
                <a:solidFill>
                  <a:schemeClr val="accent5">
                    <a:lumMod val="50000"/>
                  </a:schemeClr>
                </a:solidFill>
                <a:latin typeface="Times New Roman" pitchFamily="18" charset="0"/>
                <a:cs typeface="Times New Roman" pitchFamily="18"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Type in or paste your text here</a:t>
            </a:r>
            <a:endParaRPr lang="en-US" dirty="0"/>
          </a:p>
        </p:txBody>
      </p:sp>
      <p:sp>
        <p:nvSpPr>
          <p:cNvPr id="64" name="Text Placeholder 76"/>
          <p:cNvSpPr>
            <a:spLocks noGrp="1"/>
          </p:cNvSpPr>
          <p:nvPr>
            <p:ph type="body" sz="quarter" idx="150" hasCustomPrompt="1"/>
          </p:nvPr>
        </p:nvSpPr>
        <p:spPr>
          <a:xfrm>
            <a:off x="5932593" y="3383947"/>
            <a:ext cx="31998968" cy="1280160"/>
          </a:xfrm>
          <a:prstGeom prst="rect">
            <a:avLst/>
          </a:prstGeom>
        </p:spPr>
        <p:txBody>
          <a:bodyPr>
            <a:normAutofit/>
          </a:bodyPr>
          <a:lstStyle>
            <a:lvl1pPr marL="0" indent="0" algn="ctr">
              <a:buFontTx/>
              <a:buNone/>
              <a:defRPr sz="60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affiliations</a:t>
            </a:r>
            <a:endParaRPr lang="en-US" dirty="0"/>
          </a:p>
        </p:txBody>
      </p:sp>
      <p:sp>
        <p:nvSpPr>
          <p:cNvPr id="65" name="Text Placeholder 76"/>
          <p:cNvSpPr>
            <a:spLocks noGrp="1"/>
          </p:cNvSpPr>
          <p:nvPr>
            <p:ph type="body" sz="quarter" idx="151" hasCustomPrompt="1"/>
          </p:nvPr>
        </p:nvSpPr>
        <p:spPr>
          <a:xfrm>
            <a:off x="5932593" y="2103787"/>
            <a:ext cx="31998968" cy="1280160"/>
          </a:xfrm>
          <a:prstGeom prst="rect">
            <a:avLst/>
          </a:prstGeom>
        </p:spPr>
        <p:txBody>
          <a:bodyPr anchor="t" anchorCtr="1">
            <a:normAutofit/>
          </a:bodyPr>
          <a:lstStyle>
            <a:lvl1pPr marL="0" indent="0" algn="ctr">
              <a:buFontTx/>
              <a:buNone/>
              <a:defRPr sz="88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authors</a:t>
            </a:r>
            <a:endParaRPr lang="en-US" dirty="0"/>
          </a:p>
        </p:txBody>
      </p:sp>
      <p:sp>
        <p:nvSpPr>
          <p:cNvPr id="66" name="Text Placeholder 76"/>
          <p:cNvSpPr>
            <a:spLocks noGrp="1"/>
          </p:cNvSpPr>
          <p:nvPr>
            <p:ph type="body" sz="quarter" idx="153" hasCustomPrompt="1"/>
          </p:nvPr>
        </p:nvSpPr>
        <p:spPr>
          <a:xfrm>
            <a:off x="5932593" y="465813"/>
            <a:ext cx="31998968" cy="1637973"/>
          </a:xfrm>
          <a:prstGeom prst="rect">
            <a:avLst/>
          </a:prstGeom>
        </p:spPr>
        <p:txBody>
          <a:bodyPr anchor="t" anchorCtr="1">
            <a:normAutofit/>
          </a:bodyPr>
          <a:lstStyle>
            <a:lvl1pPr marL="0" indent="0" algn="ctr">
              <a:buFontTx/>
              <a:buNone/>
              <a:defRPr sz="115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title</a:t>
            </a:r>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ide center column">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904188" y="6212225"/>
            <a:ext cx="10056813" cy="846363"/>
          </a:xfrm>
          <a:prstGeom prst="rect">
            <a:avLst/>
          </a:prstGeom>
        </p:spPr>
        <p:txBody>
          <a:bodyPr wrap="square" lIns="228589" tIns="228589" rIns="228589" bIns="228589">
            <a:spAutoFit/>
          </a:bodyPr>
          <a:lstStyle>
            <a:lvl1pPr marL="0" indent="0">
              <a:buNone/>
              <a:defRPr sz="2500">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Enter your text here</a:t>
            </a:r>
            <a:endParaRPr lang="en-US" dirty="0"/>
          </a:p>
        </p:txBody>
      </p:sp>
      <p:sp>
        <p:nvSpPr>
          <p:cNvPr id="6" name="Text Placeholder 5"/>
          <p:cNvSpPr>
            <a:spLocks noGrp="1"/>
          </p:cNvSpPr>
          <p:nvPr>
            <p:ph type="body" sz="quarter" idx="11" hasCustomPrompt="1"/>
          </p:nvPr>
        </p:nvSpPr>
        <p:spPr>
          <a:xfrm>
            <a:off x="922341" y="5348867"/>
            <a:ext cx="10048875" cy="754045"/>
          </a:xfrm>
          <a:prstGeom prst="rect">
            <a:avLst/>
          </a:prstGeom>
          <a:noFill/>
        </p:spPr>
        <p:txBody>
          <a:bodyPr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smtClean="0"/>
              <a:t>(click to add) INTRODUCTION or ABSTRACT</a:t>
            </a:r>
            <a:endParaRPr lang="en-US" dirty="0"/>
          </a:p>
        </p:txBody>
      </p:sp>
      <p:sp>
        <p:nvSpPr>
          <p:cNvPr id="19" name="Text Placeholder 3"/>
          <p:cNvSpPr>
            <a:spLocks noGrp="1"/>
          </p:cNvSpPr>
          <p:nvPr>
            <p:ph type="body" sz="quarter" idx="19" hasCustomPrompt="1"/>
          </p:nvPr>
        </p:nvSpPr>
        <p:spPr>
          <a:xfrm>
            <a:off x="902598" y="15043762"/>
            <a:ext cx="10058400" cy="846363"/>
          </a:xfrm>
          <a:prstGeom prst="rect">
            <a:avLst/>
          </a:prstGeom>
        </p:spPr>
        <p:txBody>
          <a:bodyPr wrap="square" lIns="228589" tIns="228589" rIns="228589" bIns="228589">
            <a:spAutoFit/>
          </a:bodyPr>
          <a:lstStyle>
            <a:lvl1pPr marL="0" indent="0">
              <a:buNone/>
              <a:defRPr sz="2500">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Enter your text here</a:t>
            </a:r>
            <a:endParaRPr lang="en-US" dirty="0"/>
          </a:p>
        </p:txBody>
      </p:sp>
      <p:sp>
        <p:nvSpPr>
          <p:cNvPr id="20" name="Text Placeholder 5"/>
          <p:cNvSpPr>
            <a:spLocks noGrp="1"/>
          </p:cNvSpPr>
          <p:nvPr>
            <p:ph type="body" sz="quarter" idx="20" hasCustomPrompt="1"/>
          </p:nvPr>
        </p:nvSpPr>
        <p:spPr>
          <a:xfrm>
            <a:off x="922339" y="14212513"/>
            <a:ext cx="10050462"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smtClean="0"/>
              <a:t>(click to add)  OBJECTIVES</a:t>
            </a:r>
            <a:endParaRPr lang="en-US" dirty="0"/>
          </a:p>
        </p:txBody>
      </p:sp>
      <p:sp>
        <p:nvSpPr>
          <p:cNvPr id="21" name="Text Placeholder 3"/>
          <p:cNvSpPr>
            <a:spLocks noGrp="1"/>
          </p:cNvSpPr>
          <p:nvPr>
            <p:ph type="body" sz="quarter" idx="21" hasCustomPrompt="1"/>
          </p:nvPr>
        </p:nvSpPr>
        <p:spPr>
          <a:xfrm>
            <a:off x="11587163" y="6204287"/>
            <a:ext cx="20720048" cy="846363"/>
          </a:xfrm>
          <a:prstGeom prst="rect">
            <a:avLst/>
          </a:prstGeom>
        </p:spPr>
        <p:txBody>
          <a:bodyPr wrap="square" lIns="228589" tIns="228589" rIns="228589" bIns="228589">
            <a:spAutoFit/>
          </a:bodyPr>
          <a:lstStyle>
            <a:lvl1pPr marL="0" indent="0">
              <a:buNone/>
              <a:defRPr sz="2500">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Enter your text here</a:t>
            </a:r>
            <a:endParaRPr lang="en-US" dirty="0"/>
          </a:p>
        </p:txBody>
      </p:sp>
      <p:sp>
        <p:nvSpPr>
          <p:cNvPr id="22" name="Text Placeholder 5"/>
          <p:cNvSpPr>
            <a:spLocks noGrp="1"/>
          </p:cNvSpPr>
          <p:nvPr>
            <p:ph type="body" sz="quarter" idx="22" hasCustomPrompt="1"/>
          </p:nvPr>
        </p:nvSpPr>
        <p:spPr>
          <a:xfrm>
            <a:off x="11587164" y="5348867"/>
            <a:ext cx="20720050"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smtClean="0"/>
              <a:t>(header)  MATERIALS &amp; METHODS</a:t>
            </a:r>
            <a:endParaRPr lang="en-US" dirty="0"/>
          </a:p>
        </p:txBody>
      </p:sp>
      <p:sp>
        <p:nvSpPr>
          <p:cNvPr id="23" name="Text Placeholder 3"/>
          <p:cNvSpPr>
            <a:spLocks noGrp="1"/>
          </p:cNvSpPr>
          <p:nvPr>
            <p:ph type="body" sz="quarter" idx="23" hasCustomPrompt="1"/>
          </p:nvPr>
        </p:nvSpPr>
        <p:spPr>
          <a:xfrm>
            <a:off x="11587164" y="21896538"/>
            <a:ext cx="20720050" cy="846363"/>
          </a:xfrm>
          <a:prstGeom prst="rect">
            <a:avLst/>
          </a:prstGeom>
        </p:spPr>
        <p:txBody>
          <a:bodyPr wrap="square" lIns="228589" tIns="228589" rIns="228589" bIns="228589">
            <a:spAutoFit/>
          </a:bodyPr>
          <a:lstStyle>
            <a:lvl1pPr marL="0" indent="0">
              <a:buNone/>
              <a:defRPr sz="2500">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Enter your text here</a:t>
            </a:r>
            <a:endParaRPr lang="en-US" dirty="0"/>
          </a:p>
        </p:txBody>
      </p:sp>
      <p:sp>
        <p:nvSpPr>
          <p:cNvPr id="24" name="Text Placeholder 5"/>
          <p:cNvSpPr>
            <a:spLocks noGrp="1"/>
          </p:cNvSpPr>
          <p:nvPr>
            <p:ph type="body" sz="quarter" idx="24" hasCustomPrompt="1"/>
          </p:nvPr>
        </p:nvSpPr>
        <p:spPr>
          <a:xfrm>
            <a:off x="11587162" y="21074746"/>
            <a:ext cx="20720050"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smtClean="0"/>
              <a:t>(click to add)  RESULTS</a:t>
            </a:r>
            <a:endParaRPr lang="en-US" dirty="0"/>
          </a:p>
        </p:txBody>
      </p:sp>
      <p:sp>
        <p:nvSpPr>
          <p:cNvPr id="25" name="Text Placeholder 5"/>
          <p:cNvSpPr>
            <a:spLocks noGrp="1"/>
          </p:cNvSpPr>
          <p:nvPr>
            <p:ph type="body" sz="quarter" idx="25" hasCustomPrompt="1"/>
          </p:nvPr>
        </p:nvSpPr>
        <p:spPr>
          <a:xfrm>
            <a:off x="32905536" y="5348867"/>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smtClean="0"/>
              <a:t>(click to add) CONCLUSIONS</a:t>
            </a:r>
            <a:endParaRPr lang="en-US" dirty="0"/>
          </a:p>
        </p:txBody>
      </p:sp>
      <p:sp>
        <p:nvSpPr>
          <p:cNvPr id="26" name="Text Placeholder 3"/>
          <p:cNvSpPr>
            <a:spLocks noGrp="1"/>
          </p:cNvSpPr>
          <p:nvPr>
            <p:ph type="body" sz="quarter" idx="26" hasCustomPrompt="1"/>
          </p:nvPr>
        </p:nvSpPr>
        <p:spPr>
          <a:xfrm>
            <a:off x="32905536" y="6212225"/>
            <a:ext cx="10047018" cy="846363"/>
          </a:xfrm>
          <a:prstGeom prst="rect">
            <a:avLst/>
          </a:prstGeom>
        </p:spPr>
        <p:txBody>
          <a:bodyPr wrap="square" lIns="228589" tIns="228589" rIns="228589" bIns="228589">
            <a:spAutoFit/>
          </a:bodyPr>
          <a:lstStyle>
            <a:lvl1pPr marL="0" indent="0">
              <a:buNone/>
              <a:defRPr sz="2500">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Enter your text here</a:t>
            </a:r>
            <a:endParaRPr lang="en-US" dirty="0"/>
          </a:p>
        </p:txBody>
      </p:sp>
      <p:sp>
        <p:nvSpPr>
          <p:cNvPr id="27" name="Text Placeholder 5"/>
          <p:cNvSpPr>
            <a:spLocks noGrp="1"/>
          </p:cNvSpPr>
          <p:nvPr>
            <p:ph type="body" sz="quarter" idx="27" hasCustomPrompt="1"/>
          </p:nvPr>
        </p:nvSpPr>
        <p:spPr>
          <a:xfrm>
            <a:off x="32905536" y="14272738"/>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smtClean="0"/>
              <a:t>(click to add) REFERENCES</a:t>
            </a:r>
            <a:endParaRPr lang="en-US" dirty="0"/>
          </a:p>
        </p:txBody>
      </p:sp>
      <p:sp>
        <p:nvSpPr>
          <p:cNvPr id="28" name="Text Placeholder 3"/>
          <p:cNvSpPr>
            <a:spLocks noGrp="1"/>
          </p:cNvSpPr>
          <p:nvPr>
            <p:ph type="body" sz="quarter" idx="28" hasCustomPrompt="1"/>
          </p:nvPr>
        </p:nvSpPr>
        <p:spPr>
          <a:xfrm>
            <a:off x="32905536" y="15011402"/>
            <a:ext cx="10052050" cy="846363"/>
          </a:xfrm>
          <a:prstGeom prst="rect">
            <a:avLst/>
          </a:prstGeom>
        </p:spPr>
        <p:txBody>
          <a:bodyPr wrap="square" lIns="228589" tIns="228589" rIns="228589" bIns="228589">
            <a:spAutoFit/>
          </a:bodyPr>
          <a:lstStyle>
            <a:lvl1pPr marL="0" indent="0">
              <a:buNone/>
              <a:defRPr sz="2500">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Enter your text here</a:t>
            </a:r>
            <a:endParaRPr lang="en-US" dirty="0"/>
          </a:p>
        </p:txBody>
      </p:sp>
      <p:sp>
        <p:nvSpPr>
          <p:cNvPr id="29" name="Text Placeholder 5"/>
          <p:cNvSpPr>
            <a:spLocks noGrp="1"/>
          </p:cNvSpPr>
          <p:nvPr>
            <p:ph type="body" sz="quarter" idx="29" hasCustomPrompt="1"/>
          </p:nvPr>
        </p:nvSpPr>
        <p:spPr>
          <a:xfrm>
            <a:off x="32905536" y="25669876"/>
            <a:ext cx="10047018" cy="754045"/>
          </a:xfrm>
          <a:prstGeom prst="rect">
            <a:avLst/>
          </a:prstGeom>
          <a:noFill/>
        </p:spPr>
        <p:txBody>
          <a:bodyPr wrap="square" lIns="91436" tIns="91436" rIns="91436" bIns="91436" anchor="ctr" anchorCtr="0">
            <a:spAutoFit/>
          </a:bodyPr>
          <a:lstStyle>
            <a:lvl1pPr marL="0" indent="0" algn="ctr">
              <a:buNone/>
              <a:defRPr sz="3700" b="1" u="sng" baseline="0">
                <a:solidFill>
                  <a:schemeClr val="accent5">
                    <a:lumMod val="50000"/>
                  </a:schemeClr>
                </a:solidFill>
              </a:defRPr>
            </a:lvl1pPr>
          </a:lstStyle>
          <a:p>
            <a:pPr lvl="0"/>
            <a:r>
              <a:rPr lang="en-US" dirty="0" smtClean="0"/>
              <a:t>(click to add)  ACKNOWLEDGEMENTS or CONTACT</a:t>
            </a:r>
            <a:endParaRPr lang="en-US" dirty="0"/>
          </a:p>
        </p:txBody>
      </p:sp>
      <p:sp>
        <p:nvSpPr>
          <p:cNvPr id="30" name="Text Placeholder 3"/>
          <p:cNvSpPr>
            <a:spLocks noGrp="1"/>
          </p:cNvSpPr>
          <p:nvPr>
            <p:ph type="body" sz="quarter" idx="30" hasCustomPrompt="1"/>
          </p:nvPr>
        </p:nvSpPr>
        <p:spPr>
          <a:xfrm>
            <a:off x="32905536" y="26436774"/>
            <a:ext cx="10052050" cy="846363"/>
          </a:xfrm>
          <a:prstGeom prst="rect">
            <a:avLst/>
          </a:prstGeom>
        </p:spPr>
        <p:txBody>
          <a:bodyPr wrap="square" lIns="228589" tIns="228589" rIns="228589" bIns="228589">
            <a:spAutoFit/>
          </a:bodyPr>
          <a:lstStyle>
            <a:lvl1pPr marL="0" indent="0">
              <a:buNone/>
              <a:defRPr sz="2500">
                <a:latin typeface="Trebuchet MS"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smtClean="0"/>
              <a:t>Enter your text here</a:t>
            </a:r>
            <a:endParaRPr lang="en-US" dirty="0"/>
          </a:p>
        </p:txBody>
      </p:sp>
      <p:sp>
        <p:nvSpPr>
          <p:cNvPr id="64" name="Text Placeholder 76"/>
          <p:cNvSpPr>
            <a:spLocks noGrp="1"/>
          </p:cNvSpPr>
          <p:nvPr>
            <p:ph type="body" sz="quarter" idx="150" hasCustomPrompt="1"/>
          </p:nvPr>
        </p:nvSpPr>
        <p:spPr>
          <a:xfrm>
            <a:off x="5932593" y="3383947"/>
            <a:ext cx="31998968" cy="1280160"/>
          </a:xfrm>
          <a:prstGeom prst="rect">
            <a:avLst/>
          </a:prstGeom>
        </p:spPr>
        <p:txBody>
          <a:bodyPr>
            <a:normAutofit/>
          </a:bodyPr>
          <a:lstStyle>
            <a:lvl1pPr marL="0" indent="0" algn="ctr">
              <a:buFontTx/>
              <a:buNone/>
              <a:defRPr sz="60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affiliations</a:t>
            </a:r>
            <a:endParaRPr lang="en-US" dirty="0"/>
          </a:p>
        </p:txBody>
      </p:sp>
      <p:sp>
        <p:nvSpPr>
          <p:cNvPr id="65" name="Text Placeholder 76"/>
          <p:cNvSpPr>
            <a:spLocks noGrp="1"/>
          </p:cNvSpPr>
          <p:nvPr>
            <p:ph type="body" sz="quarter" idx="151" hasCustomPrompt="1"/>
          </p:nvPr>
        </p:nvSpPr>
        <p:spPr>
          <a:xfrm>
            <a:off x="5932593" y="2103787"/>
            <a:ext cx="31998968" cy="1280160"/>
          </a:xfrm>
          <a:prstGeom prst="rect">
            <a:avLst/>
          </a:prstGeom>
        </p:spPr>
        <p:txBody>
          <a:bodyPr anchor="t" anchorCtr="1">
            <a:normAutofit/>
          </a:bodyPr>
          <a:lstStyle>
            <a:lvl1pPr marL="0" indent="0" algn="ctr">
              <a:buFontTx/>
              <a:buNone/>
              <a:defRPr sz="88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authors</a:t>
            </a:r>
            <a:endParaRPr lang="en-US" dirty="0"/>
          </a:p>
        </p:txBody>
      </p:sp>
      <p:sp>
        <p:nvSpPr>
          <p:cNvPr id="66" name="Text Placeholder 76"/>
          <p:cNvSpPr>
            <a:spLocks noGrp="1"/>
          </p:cNvSpPr>
          <p:nvPr>
            <p:ph type="body" sz="quarter" idx="153" hasCustomPrompt="1"/>
          </p:nvPr>
        </p:nvSpPr>
        <p:spPr>
          <a:xfrm>
            <a:off x="5932593" y="465813"/>
            <a:ext cx="31998968" cy="1637973"/>
          </a:xfrm>
          <a:prstGeom prst="rect">
            <a:avLst/>
          </a:prstGeom>
        </p:spPr>
        <p:txBody>
          <a:bodyPr anchor="t" anchorCtr="1">
            <a:normAutofit/>
          </a:bodyPr>
          <a:lstStyle>
            <a:lvl1pPr marL="0" indent="0" algn="ctr">
              <a:buFontTx/>
              <a:buNone/>
              <a:defRPr sz="115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title</a:t>
            </a:r>
            <a:endParaRPr lang="en-US"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oleObject" Target="../embeddings/oleObject1.bin"/><Relationship Id="rId13" Type="http://schemas.openxmlformats.org/officeDocument/2006/relationships/image" Target="../media/image3.wmf"/><Relationship Id="rId18" Type="http://schemas.openxmlformats.org/officeDocument/2006/relationships/image" Target="../media/image10.jpeg"/><Relationship Id="rId3" Type="http://schemas.openxmlformats.org/officeDocument/2006/relationships/vmlDrawing" Target="../drawings/vmlDrawing1.vml"/><Relationship Id="rId7" Type="http://schemas.openxmlformats.org/officeDocument/2006/relationships/image" Target="../media/image8.png"/><Relationship Id="rId12" Type="http://schemas.openxmlformats.org/officeDocument/2006/relationships/oleObject" Target="../embeddings/oleObject3.bin"/><Relationship Id="rId17" Type="http://schemas.openxmlformats.org/officeDocument/2006/relationships/hyperlink" Target="http://www.facebook.com/pages/PosterPresentationscom/217914411419?v=app_4949752878&amp;ref=ts" TargetMode="External"/><Relationship Id="rId2" Type="http://schemas.openxmlformats.org/officeDocument/2006/relationships/theme" Target="../theme/theme1.xml"/><Relationship Id="rId16" Type="http://schemas.openxmlformats.org/officeDocument/2006/relationships/image" Target="../media/image4.wmf"/><Relationship Id="rId1" Type="http://schemas.openxmlformats.org/officeDocument/2006/relationships/slideLayout" Target="../slideLayouts/slideLayout1.xml"/><Relationship Id="rId6" Type="http://schemas.openxmlformats.org/officeDocument/2006/relationships/image" Target="../media/image7.png"/><Relationship Id="rId11" Type="http://schemas.openxmlformats.org/officeDocument/2006/relationships/image" Target="../media/image2.wmf"/><Relationship Id="rId5" Type="http://schemas.openxmlformats.org/officeDocument/2006/relationships/image" Target="../media/image6.png"/><Relationship Id="rId15" Type="http://schemas.openxmlformats.org/officeDocument/2006/relationships/oleObject" Target="../embeddings/oleObject4.bin"/><Relationship Id="rId10" Type="http://schemas.openxmlformats.org/officeDocument/2006/relationships/oleObject" Target="../embeddings/oleObject2.bin"/><Relationship Id="rId4" Type="http://schemas.openxmlformats.org/officeDocument/2006/relationships/image" Target="../media/image5.png"/><Relationship Id="rId9" Type="http://schemas.openxmlformats.org/officeDocument/2006/relationships/image" Target="../media/image1.wmf"/><Relationship Id="rId14" Type="http://schemas.openxmlformats.org/officeDocument/2006/relationships/image" Target="../media/image9.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4.wmf"/><Relationship Id="rId13" Type="http://schemas.openxmlformats.org/officeDocument/2006/relationships/image" Target="../media/image7.png"/><Relationship Id="rId18" Type="http://schemas.openxmlformats.org/officeDocument/2006/relationships/image" Target="../media/image2.wmf"/><Relationship Id="rId3" Type="http://schemas.openxmlformats.org/officeDocument/2006/relationships/vmlDrawing" Target="../drawings/vmlDrawing2.vml"/><Relationship Id="rId7" Type="http://schemas.openxmlformats.org/officeDocument/2006/relationships/oleObject" Target="../embeddings/oleObject6.bin"/><Relationship Id="rId12" Type="http://schemas.openxmlformats.org/officeDocument/2006/relationships/image" Target="../media/image6.png"/><Relationship Id="rId17" Type="http://schemas.openxmlformats.org/officeDocument/2006/relationships/oleObject" Target="../embeddings/oleObject8.bin"/><Relationship Id="rId2" Type="http://schemas.openxmlformats.org/officeDocument/2006/relationships/theme" Target="../theme/theme2.xml"/><Relationship Id="rId16" Type="http://schemas.openxmlformats.org/officeDocument/2006/relationships/image" Target="../media/image1.wmf"/><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3.wmf"/><Relationship Id="rId15" Type="http://schemas.openxmlformats.org/officeDocument/2006/relationships/oleObject" Target="../embeddings/oleObject7.bin"/><Relationship Id="rId10" Type="http://schemas.openxmlformats.org/officeDocument/2006/relationships/image" Target="../media/image10.jpeg"/><Relationship Id="rId4" Type="http://schemas.openxmlformats.org/officeDocument/2006/relationships/oleObject" Target="../embeddings/oleObject5.bin"/><Relationship Id="rId9" Type="http://schemas.openxmlformats.org/officeDocument/2006/relationships/hyperlink" Target="http://www.facebook.com/pages/PosterPresentationscom/217914411419?v=app_4949752878&amp;ref=ts" TargetMode="External"/><Relationship Id="rId14" Type="http://schemas.openxmlformats.org/officeDocument/2006/relationships/image" Target="../media/image8.png"/></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4.wmf"/><Relationship Id="rId13" Type="http://schemas.openxmlformats.org/officeDocument/2006/relationships/image" Target="../media/image7.png"/><Relationship Id="rId18" Type="http://schemas.openxmlformats.org/officeDocument/2006/relationships/image" Target="../media/image2.wmf"/><Relationship Id="rId3" Type="http://schemas.openxmlformats.org/officeDocument/2006/relationships/vmlDrawing" Target="../drawings/vmlDrawing3.vml"/><Relationship Id="rId7" Type="http://schemas.openxmlformats.org/officeDocument/2006/relationships/oleObject" Target="../embeddings/oleObject10.bin"/><Relationship Id="rId12" Type="http://schemas.openxmlformats.org/officeDocument/2006/relationships/image" Target="../media/image6.png"/><Relationship Id="rId17" Type="http://schemas.openxmlformats.org/officeDocument/2006/relationships/oleObject" Target="../embeddings/oleObject12.bin"/><Relationship Id="rId2" Type="http://schemas.openxmlformats.org/officeDocument/2006/relationships/theme" Target="../theme/theme3.xml"/><Relationship Id="rId16" Type="http://schemas.openxmlformats.org/officeDocument/2006/relationships/image" Target="../media/image1.wmf"/><Relationship Id="rId1" Type="http://schemas.openxmlformats.org/officeDocument/2006/relationships/slideLayout" Target="../slideLayouts/slideLayout3.xml"/><Relationship Id="rId6" Type="http://schemas.openxmlformats.org/officeDocument/2006/relationships/image" Target="../media/image9.png"/><Relationship Id="rId11" Type="http://schemas.openxmlformats.org/officeDocument/2006/relationships/image" Target="../media/image5.png"/><Relationship Id="rId5" Type="http://schemas.openxmlformats.org/officeDocument/2006/relationships/image" Target="../media/image3.wmf"/><Relationship Id="rId15" Type="http://schemas.openxmlformats.org/officeDocument/2006/relationships/oleObject" Target="../embeddings/oleObject11.bin"/><Relationship Id="rId10" Type="http://schemas.openxmlformats.org/officeDocument/2006/relationships/image" Target="../media/image10.jpeg"/><Relationship Id="rId4" Type="http://schemas.openxmlformats.org/officeDocument/2006/relationships/oleObject" Target="../embeddings/oleObject9.bin"/><Relationship Id="rId9" Type="http://schemas.openxmlformats.org/officeDocument/2006/relationships/hyperlink" Target="http://www.facebook.com/pages/PosterPresentationscom/217914411419?v=app_4949752878&amp;ref=ts" TargetMode="External"/><Relationship Id="rId14" Type="http://schemas.openxmlformats.org/officeDocument/2006/relationships/image" Target="../media/image8.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34000">
              <a:schemeClr val="tx2">
                <a:lumMod val="40000"/>
                <a:lumOff val="6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0" y="0"/>
            <a:ext cx="43891200" cy="4800600"/>
          </a:xfrm>
          <a:prstGeom prst="rect">
            <a:avLst/>
          </a:prstGeom>
          <a:solidFill>
            <a:schemeClr val="accent5">
              <a:lumMod val="75000"/>
            </a:schemeClr>
          </a:solidFill>
          <a:ln w="9525">
            <a:solidFill>
              <a:schemeClr val="tx1"/>
            </a:solidFill>
            <a:miter lim="800000"/>
            <a:headEnd/>
            <a:tailEnd/>
          </a:ln>
          <a:effectLst/>
        </p:spPr>
        <p:txBody>
          <a:bodyPr wrap="none" lIns="91436" tIns="45717" rIns="91436" bIns="45717" anchor="ctr"/>
          <a:lstStyle/>
          <a:p>
            <a:pPr>
              <a:defRPr/>
            </a:pPr>
            <a:endParaRPr lang="en-US" dirty="0"/>
          </a:p>
        </p:txBody>
      </p:sp>
      <p:sp>
        <p:nvSpPr>
          <p:cNvPr id="9" name="Rectangle 9"/>
          <p:cNvSpPr>
            <a:spLocks noChangeArrowheads="1"/>
          </p:cNvSpPr>
          <p:nvPr/>
        </p:nvSpPr>
        <p:spPr bwMode="auto">
          <a:xfrm>
            <a:off x="0" y="4800600"/>
            <a:ext cx="43891200" cy="45719"/>
          </a:xfrm>
          <a:prstGeom prst="rect">
            <a:avLst/>
          </a:prstGeom>
          <a:solidFill>
            <a:schemeClr val="accent5">
              <a:lumMod val="50000"/>
            </a:schemeClr>
          </a:solidFill>
          <a:ln w="152400">
            <a:solidFill>
              <a:schemeClr val="accent5">
                <a:lumMod val="50000"/>
              </a:schemeClr>
            </a:solidFill>
            <a:miter lim="800000"/>
            <a:headEnd/>
            <a:tailEnd/>
          </a:ln>
          <a:effectLst/>
        </p:spPr>
        <p:txBody>
          <a:bodyPr wrap="none" lIns="91436" tIns="45717" rIns="91436" bIns="45717" anchor="ctr"/>
          <a:lstStyle/>
          <a:p>
            <a:pPr>
              <a:defRPr/>
            </a:pPr>
            <a:endParaRPr lang="en-US" dirty="0"/>
          </a:p>
        </p:txBody>
      </p:sp>
      <p:sp>
        <p:nvSpPr>
          <p:cNvPr id="10" name="Text Box 14"/>
          <p:cNvSpPr txBox="1">
            <a:spLocks noChangeArrowheads="1"/>
          </p:cNvSpPr>
          <p:nvPr/>
        </p:nvSpPr>
        <p:spPr bwMode="auto">
          <a:xfrm>
            <a:off x="1567305" y="32315729"/>
            <a:ext cx="2514600" cy="336819"/>
          </a:xfrm>
          <a:prstGeom prst="rect">
            <a:avLst/>
          </a:prstGeom>
          <a:noFill/>
          <a:ln w="9525">
            <a:solidFill>
              <a:schemeClr val="accent5">
                <a:lumMod val="50000"/>
              </a:schemeClr>
            </a:solidFill>
            <a:miter lim="800000"/>
            <a:headEnd/>
            <a:tailEnd/>
          </a:ln>
          <a:effectLst/>
        </p:spPr>
        <p:txBody>
          <a:bodyPr lIns="91263" tIns="45623" rIns="91263" bIns="45623">
            <a:spAutoFit/>
          </a:bodyPr>
          <a:lstStyle/>
          <a:p>
            <a:pPr eaLnBrk="0" hangingPunct="0">
              <a:lnSpc>
                <a:spcPct val="65000"/>
              </a:lnSpc>
              <a:spcBef>
                <a:spcPct val="50000"/>
              </a:spcBef>
              <a:defRPr/>
            </a:pPr>
            <a:r>
              <a:rPr lang="en-US" sz="500" b="1" dirty="0" smtClean="0">
                <a:solidFill>
                  <a:schemeClr val="bg1">
                    <a:lumMod val="75000"/>
                  </a:schemeClr>
                </a:solidFill>
                <a:latin typeface="Arial" charset="0"/>
              </a:rPr>
              <a:t>RESEARCH POSTER PRESENTATION </a:t>
            </a:r>
            <a:r>
              <a:rPr lang="en-US" sz="500" b="1" dirty="0">
                <a:solidFill>
                  <a:schemeClr val="bg1">
                    <a:lumMod val="75000"/>
                  </a:schemeClr>
                </a:solidFill>
                <a:latin typeface="Arial" charset="0"/>
              </a:rPr>
              <a:t>DESIGN © </a:t>
            </a:r>
            <a:r>
              <a:rPr lang="en-US" sz="500" b="1" dirty="0" smtClean="0">
                <a:solidFill>
                  <a:schemeClr val="bg1">
                    <a:lumMod val="75000"/>
                  </a:schemeClr>
                </a:solidFill>
                <a:latin typeface="Arial" charset="0"/>
              </a:rPr>
              <a:t>2012</a:t>
            </a:r>
            <a:endParaRPr lang="en-US" sz="500" b="1" dirty="0">
              <a:solidFill>
                <a:schemeClr val="bg1">
                  <a:lumMod val="75000"/>
                </a:schemeClr>
              </a:solidFill>
              <a:latin typeface="Arial" charset="0"/>
            </a:endParaRPr>
          </a:p>
          <a:p>
            <a:pPr eaLnBrk="0" hangingPunct="0">
              <a:lnSpc>
                <a:spcPct val="65000"/>
              </a:lnSpc>
              <a:spcBef>
                <a:spcPct val="50000"/>
              </a:spcBef>
              <a:defRPr/>
            </a:pPr>
            <a:r>
              <a:rPr lang="en-US" sz="1100" b="1" dirty="0">
                <a:solidFill>
                  <a:schemeClr val="bg1">
                    <a:lumMod val="75000"/>
                  </a:schemeClr>
                </a:solidFill>
                <a:latin typeface="Arial" charset="0"/>
              </a:rPr>
              <a:t>www.PosterPresentations.com</a:t>
            </a:r>
          </a:p>
        </p:txBody>
      </p:sp>
      <p:sp>
        <p:nvSpPr>
          <p:cNvPr id="2" name="Rounded Rectangle 1"/>
          <p:cNvSpPr/>
          <p:nvPr userDrawn="1"/>
        </p:nvSpPr>
        <p:spPr>
          <a:xfrm>
            <a:off x="922338" y="5475145"/>
            <a:ext cx="10058400" cy="26736675"/>
          </a:xfrm>
          <a:prstGeom prst="roundRect">
            <a:avLst>
              <a:gd name="adj" fmla="val 9229"/>
            </a:avLst>
          </a:prstGeom>
          <a:gradFill>
            <a:gsLst>
              <a:gs pos="0">
                <a:srgbClr val="CDD2DE"/>
              </a:gs>
              <a:gs pos="0">
                <a:srgbClr val="CDD2DE"/>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ounded Rectangle 22"/>
          <p:cNvSpPr/>
          <p:nvPr userDrawn="1"/>
        </p:nvSpPr>
        <p:spPr>
          <a:xfrm>
            <a:off x="11587692" y="5475145"/>
            <a:ext cx="10058400" cy="26736675"/>
          </a:xfrm>
          <a:prstGeom prst="roundRect">
            <a:avLst>
              <a:gd name="adj" fmla="val 9229"/>
            </a:avLst>
          </a:prstGeom>
          <a:gradFill>
            <a:gsLst>
              <a:gs pos="0">
                <a:srgbClr val="CDD2DE"/>
              </a:gs>
              <a:gs pos="0">
                <a:srgbClr val="CDD2DE"/>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23"/>
          <p:cNvSpPr/>
          <p:nvPr userDrawn="1"/>
        </p:nvSpPr>
        <p:spPr>
          <a:xfrm>
            <a:off x="22253046" y="5475145"/>
            <a:ext cx="10058400" cy="26736675"/>
          </a:xfrm>
          <a:prstGeom prst="roundRect">
            <a:avLst>
              <a:gd name="adj" fmla="val 9229"/>
            </a:avLst>
          </a:prstGeom>
          <a:gradFill>
            <a:gsLst>
              <a:gs pos="0">
                <a:srgbClr val="CDD2DE"/>
              </a:gs>
              <a:gs pos="0">
                <a:srgbClr val="CDD2DE"/>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25"/>
          <p:cNvSpPr/>
          <p:nvPr userDrawn="1"/>
        </p:nvSpPr>
        <p:spPr>
          <a:xfrm>
            <a:off x="32918400" y="5475145"/>
            <a:ext cx="10058400" cy="26736675"/>
          </a:xfrm>
          <a:prstGeom prst="roundRect">
            <a:avLst>
              <a:gd name="adj" fmla="val 9229"/>
            </a:avLst>
          </a:prstGeom>
          <a:gradFill>
            <a:gsLst>
              <a:gs pos="0">
                <a:srgbClr val="CDD2DE"/>
              </a:gs>
              <a:gs pos="0">
                <a:srgbClr val="CDD2DE"/>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p:cNvGrpSpPr/>
          <p:nvPr userDrawn="1"/>
        </p:nvGrpSpPr>
        <p:grpSpPr>
          <a:xfrm>
            <a:off x="-11225189" y="-1"/>
            <a:ext cx="11018865" cy="32918401"/>
            <a:chOff x="-11225189" y="-1"/>
            <a:chExt cx="11018865" cy="32918401"/>
          </a:xfrm>
        </p:grpSpPr>
        <p:sp>
          <p:nvSpPr>
            <p:cNvPr id="31" name="Rectangle 30"/>
            <p:cNvSpPr/>
            <p:nvPr/>
          </p:nvSpPr>
          <p:spPr>
            <a:xfrm>
              <a:off x="-11216136" y="-1"/>
              <a:ext cx="11009812" cy="3291840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3200" b="1" spc="0" dirty="0" smtClean="0">
                  <a:solidFill>
                    <a:srgbClr val="FF0000"/>
                  </a:solidFill>
                  <a:latin typeface="Trebuchet MS" pitchFamily="34" charset="0"/>
                </a:rPr>
                <a:t>(—THIS SIDEBAR DOES NOT PRINT—)</a:t>
              </a:r>
              <a:endParaRPr lang="en-US" sz="3200" b="1" spc="600" dirty="0" smtClean="0">
                <a:solidFill>
                  <a:schemeClr val="bg1"/>
                </a:solidFill>
                <a:latin typeface="Trebuchet MS" pitchFamily="34" charset="0"/>
              </a:endParaRPr>
            </a:p>
            <a:p>
              <a:pPr algn="ctr"/>
              <a:r>
                <a:rPr lang="en-US" sz="4000" b="1" spc="600" dirty="0" smtClean="0">
                  <a:solidFill>
                    <a:schemeClr val="bg1"/>
                  </a:solidFill>
                  <a:latin typeface="Trebuchet MS" pitchFamily="34" charset="0"/>
                </a:rPr>
                <a:t>DESIGN</a:t>
              </a:r>
              <a:r>
                <a:rPr lang="en-US" sz="4000" b="1" spc="600" baseline="0" dirty="0" smtClean="0">
                  <a:solidFill>
                    <a:schemeClr val="bg1"/>
                  </a:solidFill>
                  <a:latin typeface="Trebuchet MS" pitchFamily="34" charset="0"/>
                </a:rPr>
                <a:t> </a:t>
              </a:r>
              <a:r>
                <a:rPr lang="en-US" sz="4000" b="1" spc="600" dirty="0" smtClean="0">
                  <a:solidFill>
                    <a:schemeClr val="bg1"/>
                  </a:solidFill>
                  <a:latin typeface="Trebuchet MS" pitchFamily="34" charset="0"/>
                </a:rPr>
                <a:t>GUIDE</a:t>
              </a:r>
            </a:p>
            <a:p>
              <a:pPr algn="ctr"/>
              <a:endParaRPr lang="en-US" sz="2800" b="1" dirty="0" smtClean="0">
                <a:latin typeface="Trebuchet MS" pitchFamily="34" charset="0"/>
              </a:endParaRPr>
            </a:p>
            <a:p>
              <a:pPr defTabSz="3765639"/>
              <a:r>
                <a:rPr lang="en-US" sz="2800" i="0" dirty="0" smtClean="0">
                  <a:latin typeface="Trebuchet MS" pitchFamily="34" charset="0"/>
                </a:rPr>
                <a:t>This PowerPoint</a:t>
              </a:r>
              <a:r>
                <a:rPr lang="en-US" sz="2800" i="0" baseline="0" dirty="0" smtClean="0">
                  <a:latin typeface="Trebuchet MS" pitchFamily="34" charset="0"/>
                </a:rPr>
                <a:t> </a:t>
              </a:r>
              <a:r>
                <a:rPr lang="en-US" sz="2800" i="0" dirty="0" smtClean="0">
                  <a:latin typeface="Trebuchet MS" pitchFamily="34" charset="0"/>
                </a:rPr>
                <a:t>2007 template produces</a:t>
              </a:r>
              <a:r>
                <a:rPr lang="en-US" sz="2800" i="0" baseline="0" dirty="0" smtClean="0">
                  <a:latin typeface="Trebuchet MS" pitchFamily="34" charset="0"/>
                </a:rPr>
                <a:t> </a:t>
              </a:r>
              <a:r>
                <a:rPr lang="en-US" sz="2800" i="0" dirty="0" smtClean="0">
                  <a:latin typeface="Trebuchet MS" pitchFamily="34" charset="0"/>
                </a:rPr>
                <a:t>a 36”x48” presentation poster. </a:t>
              </a:r>
              <a:r>
                <a:rPr lang="en-US" sz="2800" dirty="0" smtClean="0">
                  <a:latin typeface="Trebuchet MS" pitchFamily="34" charset="0"/>
                </a:rPr>
                <a:t>You</a:t>
              </a:r>
              <a:r>
                <a:rPr lang="en-US" sz="2800" baseline="0" dirty="0" smtClean="0">
                  <a:latin typeface="Trebuchet MS" pitchFamily="34" charset="0"/>
                </a:rPr>
                <a:t> can u</a:t>
              </a:r>
              <a:r>
                <a:rPr lang="en-US" sz="2800" dirty="0" smtClean="0">
                  <a:latin typeface="Trebuchet MS" pitchFamily="34" charset="0"/>
                </a:rPr>
                <a:t>se</a:t>
              </a:r>
              <a:r>
                <a:rPr lang="en-US" sz="2800" baseline="0" dirty="0" smtClean="0">
                  <a:latin typeface="Trebuchet MS" pitchFamily="34" charset="0"/>
                </a:rPr>
                <a:t> it to create your research poster and </a:t>
              </a:r>
              <a:r>
                <a:rPr lang="en-US" sz="2800" dirty="0" smtClean="0">
                  <a:latin typeface="Trebuchet MS" pitchFamily="34" charset="0"/>
                </a:rPr>
                <a:t>save valuable time placing titles, subtitles,</a:t>
              </a:r>
              <a:r>
                <a:rPr lang="en-US" sz="2800" baseline="0" dirty="0" smtClean="0">
                  <a:latin typeface="Trebuchet MS" pitchFamily="34" charset="0"/>
                </a:rPr>
                <a:t> text, and graphics</a:t>
              </a:r>
              <a:r>
                <a:rPr lang="en-US" sz="2800" dirty="0" smtClean="0">
                  <a:latin typeface="Trebuchet MS" pitchFamily="34" charset="0"/>
                </a:rPr>
                <a:t>. </a:t>
              </a:r>
            </a:p>
            <a:p>
              <a:pPr defTabSz="3765639"/>
              <a:endParaRPr lang="en-US" sz="2800" dirty="0" smtClean="0">
                <a:latin typeface="Trebuchet MS" pitchFamily="34" charset="0"/>
              </a:endParaRPr>
            </a:p>
            <a:p>
              <a:pPr defTabSz="4389219"/>
              <a:r>
                <a:rPr lang="en-US" sz="2800" dirty="0" smtClean="0">
                  <a:latin typeface="Trebuchet MS" pitchFamily="34" charset="0"/>
                </a:rPr>
                <a:t>We provide a series of online tutorials that will guide you through the poster design process and answer your poster production questions. To view our template tutorials, go online to </a:t>
              </a:r>
              <a:r>
                <a:rPr lang="en-US" sz="2800" b="1" dirty="0" smtClean="0">
                  <a:solidFill>
                    <a:srgbClr val="FFC000"/>
                  </a:solidFill>
                  <a:latin typeface="Trebuchet MS" pitchFamily="34" charset="0"/>
                </a:rPr>
                <a:t>PosterPresentations.com</a:t>
              </a:r>
              <a:r>
                <a:rPr lang="en-US" sz="2800" b="1" dirty="0" smtClean="0">
                  <a:solidFill>
                    <a:schemeClr val="bg1"/>
                  </a:solidFill>
                  <a:latin typeface="Trebuchet MS" pitchFamily="34" charset="0"/>
                </a:rPr>
                <a:t> </a:t>
              </a:r>
              <a:r>
                <a:rPr lang="en-US" sz="2800" dirty="0" smtClean="0">
                  <a:solidFill>
                    <a:schemeClr val="bg1"/>
                  </a:solidFill>
                  <a:latin typeface="Trebuchet MS" pitchFamily="34" charset="0"/>
                </a:rPr>
                <a:t>and click on HELP DESK.</a:t>
              </a:r>
            </a:p>
            <a:p>
              <a:pPr defTabSz="4389219"/>
              <a:endParaRPr lang="en-US" sz="2800" dirty="0" smtClean="0">
                <a:latin typeface="Trebuchet MS" pitchFamily="34" charset="0"/>
              </a:endParaRPr>
            </a:p>
            <a:p>
              <a:pPr defTabSz="4389219"/>
              <a:r>
                <a:rPr lang="en-US" sz="2800" dirty="0" smtClean="0">
                  <a:solidFill>
                    <a:schemeClr val="bg1"/>
                  </a:solidFill>
                  <a:latin typeface="Trebuchet MS" pitchFamily="34" charset="0"/>
                </a:rPr>
                <a:t>When</a:t>
              </a:r>
              <a:r>
                <a:rPr lang="en-US" sz="2800" baseline="0" dirty="0" smtClean="0">
                  <a:solidFill>
                    <a:schemeClr val="bg1"/>
                  </a:solidFill>
                  <a:latin typeface="Trebuchet MS" pitchFamily="34" charset="0"/>
                </a:rPr>
                <a:t> you are ready to print your poster</a:t>
              </a:r>
              <a:r>
                <a:rPr lang="en-US" sz="2800" dirty="0" smtClean="0">
                  <a:solidFill>
                    <a:schemeClr val="bg1"/>
                  </a:solidFill>
                  <a:latin typeface="Trebuchet MS" pitchFamily="34" charset="0"/>
                </a:rPr>
                <a:t>,</a:t>
              </a:r>
              <a:r>
                <a:rPr lang="en-US" sz="2800" baseline="0" dirty="0" smtClean="0">
                  <a:solidFill>
                    <a:schemeClr val="bg1"/>
                  </a:solidFill>
                  <a:latin typeface="Trebuchet MS" pitchFamily="34" charset="0"/>
                </a:rPr>
                <a:t> go online to </a:t>
              </a:r>
              <a:r>
                <a:rPr lang="en-US" sz="2800" b="0" dirty="0" smtClean="0">
                  <a:solidFill>
                    <a:schemeClr val="bg1"/>
                  </a:solidFill>
                  <a:latin typeface="Trebuchet MS" pitchFamily="34" charset="0"/>
                </a:rPr>
                <a:t>PosterPresentations.com</a:t>
              </a:r>
              <a:r>
                <a:rPr lang="en-US" sz="2800" dirty="0" smtClean="0">
                  <a:solidFill>
                    <a:schemeClr val="bg1"/>
                  </a:solidFill>
                  <a:latin typeface="Trebuchet MS" pitchFamily="34" charset="0"/>
                </a:rPr>
                <a:t/>
              </a:r>
              <a:br>
                <a:rPr lang="en-US" sz="2800" dirty="0" smtClean="0">
                  <a:solidFill>
                    <a:schemeClr val="bg1"/>
                  </a:solidFill>
                  <a:latin typeface="Trebuchet MS" pitchFamily="34" charset="0"/>
                </a:rPr>
              </a:br>
              <a:endParaRPr lang="en-US" sz="2800" dirty="0" smtClean="0">
                <a:solidFill>
                  <a:schemeClr val="bg1"/>
                </a:solidFill>
                <a:latin typeface="Trebuchet MS" pitchFamily="34" charset="0"/>
              </a:endParaRPr>
            </a:p>
            <a:p>
              <a:pPr algn="l" defTabSz="3765639"/>
              <a:r>
                <a:rPr lang="en-US" sz="2800" b="0" dirty="0" smtClean="0">
                  <a:solidFill>
                    <a:schemeClr val="bg1"/>
                  </a:solidFill>
                  <a:latin typeface="Trebuchet MS" pitchFamily="34" charset="0"/>
                </a:rPr>
                <a:t>Need</a:t>
              </a:r>
              <a:r>
                <a:rPr lang="en-US" sz="2800" b="0" baseline="0" dirty="0" smtClean="0">
                  <a:solidFill>
                    <a:schemeClr val="bg1"/>
                  </a:solidFill>
                  <a:latin typeface="Trebuchet MS" pitchFamily="34" charset="0"/>
                </a:rPr>
                <a:t> assistance? Call us at </a:t>
              </a:r>
              <a:r>
                <a:rPr lang="en-US" sz="2800" b="0" dirty="0" smtClean="0">
                  <a:solidFill>
                    <a:srgbClr val="FFC000"/>
                  </a:solidFill>
                  <a:latin typeface="Trebuchet MS" pitchFamily="34" charset="0"/>
                </a:rPr>
                <a:t>1.510.649.3001</a:t>
              </a:r>
            </a:p>
            <a:p>
              <a:pPr algn="l" defTabSz="3765639"/>
              <a:endParaRPr lang="en-US" sz="3600" b="1" dirty="0" smtClean="0">
                <a:solidFill>
                  <a:srgbClr val="FFFF00"/>
                </a:solidFill>
                <a:latin typeface="Trebuchet MS" pitchFamily="34" charset="0"/>
              </a:endParaRPr>
            </a:p>
            <a:p>
              <a:pPr algn="ctr"/>
              <a:endParaRPr lang="en-US" sz="2400" b="1" dirty="0" smtClean="0">
                <a:solidFill>
                  <a:schemeClr val="bg1"/>
                </a:solidFill>
                <a:latin typeface="Trebuchet MS" pitchFamily="34" charset="0"/>
              </a:endParaRPr>
            </a:p>
            <a:p>
              <a:pPr algn="ctr"/>
              <a:r>
                <a:rPr lang="en-US" sz="4000" b="1" spc="600" dirty="0" smtClean="0">
                  <a:solidFill>
                    <a:schemeClr val="bg1"/>
                  </a:solidFill>
                  <a:latin typeface="Trebuchet MS" pitchFamily="34" charset="0"/>
                </a:rPr>
                <a:t>QUICK START</a:t>
              </a:r>
            </a:p>
            <a:p>
              <a:pPr algn="ctr"/>
              <a:endParaRPr lang="en-US" sz="3200" b="1"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Zoom in and out</a:t>
              </a:r>
            </a:p>
            <a:p>
              <a:pPr marL="1892300" indent="-1892300" algn="l" defTabSz="850900"/>
              <a:r>
                <a:rPr lang="en-US" sz="2400" b="0" baseline="0" dirty="0" smtClean="0">
                  <a:solidFill>
                    <a:schemeClr val="bg1"/>
                  </a:solidFill>
                  <a:latin typeface="Trebuchet MS" pitchFamily="34" charset="0"/>
                </a:rPr>
                <a:t>	</a:t>
              </a:r>
              <a:r>
                <a:rPr lang="en-US" sz="2400" b="0" baseline="0" dirty="0" smtClean="0">
                  <a:solidFill>
                    <a:schemeClr val="bg1">
                      <a:lumMod val="75000"/>
                    </a:schemeClr>
                  </a:solidFill>
                  <a:latin typeface="Trebuchet MS" pitchFamily="34" charset="0"/>
                </a:rPr>
                <a:t>As you work on your poster zoom in and out to the level that is more comfortable to you. </a:t>
              </a:r>
            </a:p>
            <a:p>
              <a:pPr marL="1892300" indent="-1892300" algn="l" defTabSz="850900"/>
              <a:r>
                <a:rPr lang="en-US" sz="2400" b="1" baseline="0" dirty="0" smtClean="0">
                  <a:solidFill>
                    <a:schemeClr val="bg1">
                      <a:lumMod val="75000"/>
                    </a:schemeClr>
                  </a:solidFill>
                  <a:latin typeface="Trebuchet MS" pitchFamily="34" charset="0"/>
                </a:rPr>
                <a:t>	</a:t>
              </a:r>
              <a:r>
                <a:rPr lang="en-US" sz="2400" b="0" baseline="0" dirty="0" smtClean="0">
                  <a:solidFill>
                    <a:schemeClr val="bg1">
                      <a:lumMod val="75000"/>
                    </a:schemeClr>
                  </a:solidFill>
                  <a:latin typeface="Trebuchet MS" pitchFamily="34" charset="0"/>
                </a:rPr>
                <a:t>Go to VIEW &gt; ZOOM.</a:t>
              </a:r>
            </a:p>
            <a:p>
              <a:pPr algn="l"/>
              <a:endParaRPr lang="en-US" sz="2800" b="0"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Title, Authors, and Affiliations</a:t>
              </a:r>
            </a:p>
            <a:p>
              <a:pPr algn="l"/>
              <a:r>
                <a:rPr lang="en-US" sz="2400" b="0" baseline="0" dirty="0" smtClean="0">
                  <a:solidFill>
                    <a:schemeClr val="bg1">
                      <a:lumMod val="75000"/>
                    </a:schemeClr>
                  </a:solidFill>
                  <a:latin typeface="Trebuchet MS" pitchFamily="34" charset="0"/>
                </a:rPr>
                <a:t>Start designing your poster by adding the title, the names of the authors, and the affiliated institutions. </a:t>
              </a:r>
              <a:r>
                <a:rPr lang="en-US" sz="2400" b="0" spc="0" baseline="0" dirty="0" smtClean="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2400" b="0" spc="0" baseline="0" dirty="0" smtClean="0">
                <a:solidFill>
                  <a:schemeClr val="bg1">
                    <a:lumMod val="75000"/>
                  </a:schemeClr>
                </a:solidFill>
                <a:latin typeface="Trebuchet MS" pitchFamily="34" charset="0"/>
              </a:endParaRPr>
            </a:p>
            <a:p>
              <a:pPr algn="l"/>
              <a:r>
                <a:rPr lang="en-US" sz="2400" b="1" spc="300" baseline="0" dirty="0" smtClean="0">
                  <a:solidFill>
                    <a:srgbClr val="FFC000"/>
                  </a:solidFill>
                  <a:latin typeface="Trebuchet MS" pitchFamily="34" charset="0"/>
                </a:rPr>
                <a:t>TIP</a:t>
              </a:r>
              <a:r>
                <a:rPr lang="en-US" sz="2400" b="1" baseline="0" dirty="0" smtClean="0">
                  <a:solidFill>
                    <a:srgbClr val="FFC000"/>
                  </a:solidFill>
                  <a:latin typeface="Trebuchet MS" pitchFamily="34" charset="0"/>
                </a:rPr>
                <a:t>: </a:t>
              </a:r>
              <a:r>
                <a:rPr lang="en-US" sz="2400" b="0" baseline="0" dirty="0" smtClean="0">
                  <a:solidFill>
                    <a:schemeClr val="bg1">
                      <a:lumMod val="75000"/>
                    </a:schemeClr>
                  </a:solidFill>
                  <a:latin typeface="Trebuchet MS" pitchFamily="34" charset="0"/>
                </a:rPr>
                <a:t>The font size of your title should be bigger than your name(s) and institution name(s).</a:t>
              </a:r>
            </a:p>
            <a:p>
              <a:pPr algn="l"/>
              <a:r>
                <a:rPr lang="en-US" sz="2800" b="1" baseline="0" dirty="0" smtClean="0">
                  <a:solidFill>
                    <a:schemeClr val="bg1"/>
                  </a:solidFill>
                  <a:latin typeface="Trebuchet MS" pitchFamily="34" charset="0"/>
                </a:rPr>
                <a:t/>
              </a:r>
              <a:br>
                <a:rPr lang="en-US" sz="2800" b="1" baseline="0" dirty="0" smtClean="0">
                  <a:solidFill>
                    <a:schemeClr val="bg1"/>
                  </a:solidFill>
                  <a:latin typeface="Trebuchet MS" pitchFamily="34" charset="0"/>
                </a:rPr>
              </a:br>
              <a:endParaRPr lang="en-US" sz="2800" b="1" dirty="0" smtClean="0">
                <a:solidFill>
                  <a:schemeClr val="bg1"/>
                </a:solidFill>
                <a:latin typeface="Trebuchet MS" pitchFamily="34" charset="0"/>
              </a:endParaRPr>
            </a:p>
            <a:p>
              <a:pPr algn="ctr"/>
              <a:endParaRPr lang="en-US" sz="2800" b="1" dirty="0" smtClean="0">
                <a:solidFill>
                  <a:srgbClr val="FFC000"/>
                </a:solidFill>
                <a:latin typeface="Trebuchet MS" pitchFamily="34" charset="0"/>
              </a:endParaRPr>
            </a:p>
            <a:p>
              <a:pPr algn="ctr"/>
              <a:endParaRPr lang="en-US" sz="2800" b="1" dirty="0" smtClean="0">
                <a:solidFill>
                  <a:srgbClr val="FFC000"/>
                </a:solidFill>
                <a:latin typeface="Trebuchet MS" pitchFamily="34" charset="0"/>
              </a:endParaRPr>
            </a:p>
            <a:p>
              <a:pPr algn="ctr"/>
              <a:r>
                <a:rPr lang="en-US" sz="3200" b="1" dirty="0" smtClean="0">
                  <a:solidFill>
                    <a:srgbClr val="FFC000"/>
                  </a:solidFill>
                  <a:latin typeface="Trebuchet MS" pitchFamily="34" charset="0"/>
                </a:rPr>
                <a:t>Adding Logos</a:t>
              </a:r>
              <a:r>
                <a:rPr lang="en-US" sz="3200" b="1" baseline="0" dirty="0" smtClean="0">
                  <a:solidFill>
                    <a:srgbClr val="FFC000"/>
                  </a:solidFill>
                  <a:latin typeface="Trebuchet MS" pitchFamily="34" charset="0"/>
                </a:rPr>
                <a:t> / Seals</a:t>
              </a:r>
            </a:p>
            <a:p>
              <a:pPr algn="l"/>
              <a:r>
                <a:rPr lang="en-US" sz="2400" b="0" baseline="0" dirty="0" smtClean="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2400" b="0" spc="300" baseline="0" dirty="0" smtClean="0">
                <a:solidFill>
                  <a:schemeClr val="bg1">
                    <a:lumMod val="75000"/>
                  </a:schemeClr>
                </a:solidFill>
                <a:latin typeface="Trebuchet MS" pitchFamily="34" charset="0"/>
              </a:endParaRPr>
            </a:p>
            <a:p>
              <a:pPr algn="l"/>
              <a:r>
                <a:rPr lang="en-US" sz="2400" b="1" spc="300" baseline="0" dirty="0" smtClean="0">
                  <a:solidFill>
                    <a:srgbClr val="FFC000"/>
                  </a:solidFill>
                  <a:latin typeface="Trebuchet MS" pitchFamily="34" charset="0"/>
                </a:rPr>
                <a:t>TIP:</a:t>
              </a:r>
              <a:r>
                <a:rPr lang="en-US" sz="2400" b="1" spc="0" baseline="0" dirty="0" smtClean="0">
                  <a:solidFill>
                    <a:srgbClr val="FFC000"/>
                  </a:solidFill>
                  <a:latin typeface="Trebuchet MS" pitchFamily="34" charset="0"/>
                </a:rPr>
                <a:t> </a:t>
              </a:r>
              <a:r>
                <a:rPr lang="en-US" sz="2400" b="0" baseline="0" dirty="0" smtClean="0">
                  <a:solidFill>
                    <a:schemeClr val="bg1">
                      <a:lumMod val="75000"/>
                    </a:schemeClr>
                  </a:solidFill>
                  <a:latin typeface="Trebuchet MS" pitchFamily="34" charset="0"/>
                </a:rPr>
                <a:t>See if your school’s logo is available on our free poster templates page.</a:t>
              </a:r>
            </a:p>
            <a:p>
              <a:pPr algn="l"/>
              <a:endParaRPr lang="en-US" sz="2400" b="0" baseline="0" dirty="0" smtClean="0">
                <a:latin typeface="Trebuchet MS" pitchFamily="34" charset="0"/>
              </a:endParaRPr>
            </a:p>
            <a:p>
              <a:pPr algn="ctr"/>
              <a:r>
                <a:rPr lang="en-US" sz="3200" b="1" baseline="0" dirty="0" smtClean="0">
                  <a:solidFill>
                    <a:srgbClr val="FFC000"/>
                  </a:solidFill>
                  <a:latin typeface="Trebuchet MS" pitchFamily="34" charset="0"/>
                </a:rPr>
                <a:t>Photographs / Graphics</a:t>
              </a:r>
            </a:p>
            <a:p>
              <a:pPr algn="l" defTabSz="977900"/>
              <a:r>
                <a:rPr lang="en-US" sz="2400" b="0" baseline="0" dirty="0" smtClean="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2400" b="0" spc="0" baseline="0" dirty="0" smtClean="0">
                  <a:solidFill>
                    <a:schemeClr val="bg1">
                      <a:lumMod val="75000"/>
                    </a:schemeClr>
                  </a:solidFill>
                  <a:latin typeface="Trebuchet MS" pitchFamily="34" charset="0"/>
                </a:rPr>
                <a:t>disproportionally.</a:t>
              </a:r>
            </a:p>
            <a:p>
              <a:pPr algn="l" defTabSz="977900"/>
              <a:endParaRPr lang="en-US" sz="2400" b="0" baseline="0" dirty="0" smtClean="0">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r>
                <a:rPr lang="en-US" sz="3200" b="1" baseline="0" dirty="0" smtClean="0">
                  <a:solidFill>
                    <a:srgbClr val="FFC000"/>
                  </a:solidFill>
                  <a:latin typeface="Trebuchet MS" pitchFamily="34" charset="0"/>
                </a:rPr>
                <a:t>Image Quality Check</a:t>
              </a:r>
            </a:p>
            <a:p>
              <a:pPr lvl="0" algn="l" defTabSz="977900"/>
              <a:r>
                <a:rPr lang="en-US" sz="2400" b="0" baseline="0" dirty="0" smtClean="0">
                  <a:solidFill>
                    <a:schemeClr val="bg1">
                      <a:lumMod val="75000"/>
                    </a:schemeClr>
                  </a:solidFill>
                  <a:latin typeface="Trebuchet MS" pitchFamily="34" charset="0"/>
                </a:rPr>
                <a:t>Zoom in and look at your images at 100% magnification. If they look good they will print well. </a:t>
              </a:r>
              <a:endParaRPr lang="en-US" sz="2800" b="0" dirty="0" smtClean="0">
                <a:latin typeface="Trebuchet MS" pitchFamily="34" charset="0"/>
              </a:endParaRPr>
            </a:p>
          </p:txBody>
        </p:sp>
        <p:cxnSp>
          <p:nvCxnSpPr>
            <p:cNvPr id="32" name="Straight Connector 31"/>
            <p:cNvCxnSpPr/>
            <p:nvPr/>
          </p:nvCxnSpPr>
          <p:spPr>
            <a:xfrm>
              <a:off x="-11225189" y="8422500"/>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36" name="Picture 35"/>
            <p:cNvPicPr>
              <a:picLocks noChangeAspect="1"/>
            </p:cNvPicPr>
            <p:nvPr userDrawn="1"/>
          </p:nvPicPr>
          <p:blipFill>
            <a:blip r:embed="rId4"/>
            <a:stretch>
              <a:fillRect/>
            </a:stretch>
          </p:blipFill>
          <p:spPr>
            <a:xfrm>
              <a:off x="-10740740" y="10261718"/>
              <a:ext cx="1597666" cy="1201935"/>
            </a:xfrm>
            <a:prstGeom prst="rect">
              <a:avLst/>
            </a:prstGeom>
          </p:spPr>
        </p:pic>
        <p:pic>
          <p:nvPicPr>
            <p:cNvPr id="37" name="Picture 36"/>
            <p:cNvPicPr>
              <a:picLocks noChangeAspect="1"/>
            </p:cNvPicPr>
            <p:nvPr userDrawn="1"/>
          </p:nvPicPr>
          <p:blipFill>
            <a:blip r:embed="rId5"/>
            <a:stretch>
              <a:fillRect/>
            </a:stretch>
          </p:blipFill>
          <p:spPr>
            <a:xfrm>
              <a:off x="-10732765" y="15696927"/>
              <a:ext cx="9986808" cy="1053596"/>
            </a:xfrm>
            <a:prstGeom prst="rect">
              <a:avLst/>
            </a:prstGeom>
          </p:spPr>
        </p:pic>
        <p:grpSp>
          <p:nvGrpSpPr>
            <p:cNvPr id="38" name="Group 37"/>
            <p:cNvGrpSpPr/>
            <p:nvPr userDrawn="1"/>
          </p:nvGrpSpPr>
          <p:grpSpPr>
            <a:xfrm>
              <a:off x="-9744993" y="23540957"/>
              <a:ext cx="7531182" cy="2120439"/>
              <a:chOff x="-4470427" y="11016658"/>
              <a:chExt cx="3470785" cy="974220"/>
            </a:xfrm>
          </p:grpSpPr>
          <p:grpSp>
            <p:nvGrpSpPr>
              <p:cNvPr id="46" name="Group 45"/>
              <p:cNvGrpSpPr/>
              <p:nvPr userDrawn="1"/>
            </p:nvGrpSpPr>
            <p:grpSpPr>
              <a:xfrm>
                <a:off x="-2783495" y="11060886"/>
                <a:ext cx="624431" cy="893535"/>
                <a:chOff x="-3958697" y="11117435"/>
                <a:chExt cx="779338" cy="1280430"/>
              </a:xfrm>
            </p:grpSpPr>
            <p:pic>
              <p:nvPicPr>
                <p:cNvPr id="52" name="Picture 51"/>
                <p:cNvPicPr>
                  <a:picLocks noChangeAspect="1"/>
                </p:cNvPicPr>
                <p:nvPr userDrawn="1"/>
              </p:nvPicPr>
              <p:blipFill>
                <a:blip r:embed="rId6"/>
                <a:stretch>
                  <a:fillRect/>
                </a:stretch>
              </p:blipFill>
              <p:spPr>
                <a:xfrm>
                  <a:off x="-3948160" y="11117435"/>
                  <a:ext cx="768801" cy="1090857"/>
                </a:xfrm>
                <a:prstGeom prst="rect">
                  <a:avLst/>
                </a:prstGeom>
              </p:spPr>
            </p:pic>
            <p:sp>
              <p:nvSpPr>
                <p:cNvPr id="53" name="TextBox 52"/>
                <p:cNvSpPr txBox="1"/>
                <p:nvPr userDrawn="1"/>
              </p:nvSpPr>
              <p:spPr>
                <a:xfrm>
                  <a:off x="-3958697" y="12114178"/>
                  <a:ext cx="779337" cy="283687"/>
                </a:xfrm>
                <a:prstGeom prst="rect">
                  <a:avLst/>
                </a:prstGeom>
                <a:solidFill>
                  <a:schemeClr val="accent1"/>
                </a:solidFill>
                <a:ln>
                  <a:noFill/>
                </a:ln>
              </p:spPr>
              <p:txBody>
                <a:bodyPr wrap="square" lIns="91440" tIns="91440" rIns="91440" bIns="91440" rtlCol="0">
                  <a:spAutoFit/>
                </a:bodyPr>
                <a:lstStyle/>
                <a:p>
                  <a:pPr algn="ctr"/>
                  <a:r>
                    <a:rPr lang="en-US" sz="1600" b="1" dirty="0" smtClean="0">
                      <a:solidFill>
                        <a:schemeClr val="tx1"/>
                      </a:solidFill>
                    </a:rPr>
                    <a:t>ORIGINAL</a:t>
                  </a:r>
                  <a:endParaRPr lang="en-US" sz="1600" b="1" dirty="0">
                    <a:solidFill>
                      <a:schemeClr val="tx1"/>
                    </a:solidFill>
                  </a:endParaRPr>
                </a:p>
              </p:txBody>
            </p:sp>
          </p:grpSp>
          <p:grpSp>
            <p:nvGrpSpPr>
              <p:cNvPr id="47" name="Group 46"/>
              <p:cNvGrpSpPr/>
              <p:nvPr userDrawn="1"/>
            </p:nvGrpSpPr>
            <p:grpSpPr>
              <a:xfrm>
                <a:off x="-2033159" y="11060889"/>
                <a:ext cx="1033517" cy="893529"/>
                <a:chOff x="-2921738" y="11200127"/>
                <a:chExt cx="1420279" cy="1227904"/>
              </a:xfrm>
            </p:grpSpPr>
            <p:pic>
              <p:nvPicPr>
                <p:cNvPr id="50" name="Picture 49"/>
                <p:cNvPicPr>
                  <a:picLocks noChangeAspect="1"/>
                </p:cNvPicPr>
                <p:nvPr userDrawn="1"/>
              </p:nvPicPr>
              <p:blipFill>
                <a:blip r:embed="rId6"/>
                <a:stretch>
                  <a:fillRect/>
                </a:stretch>
              </p:blipFill>
              <p:spPr>
                <a:xfrm>
                  <a:off x="-2921738" y="11200127"/>
                  <a:ext cx="1420279" cy="1029694"/>
                </a:xfrm>
                <a:prstGeom prst="rect">
                  <a:avLst/>
                </a:prstGeom>
              </p:spPr>
            </p:pic>
            <p:sp>
              <p:nvSpPr>
                <p:cNvPr id="51" name="TextBox 50"/>
                <p:cNvSpPr txBox="1"/>
                <p:nvPr userDrawn="1"/>
              </p:nvSpPr>
              <p:spPr>
                <a:xfrm>
                  <a:off x="-2918991" y="12175418"/>
                  <a:ext cx="1417532" cy="252613"/>
                </a:xfrm>
                <a:prstGeom prst="rect">
                  <a:avLst/>
                </a:prstGeom>
                <a:solidFill>
                  <a:srgbClr val="FF0000"/>
                </a:solidFill>
              </p:spPr>
              <p:txBody>
                <a:bodyPr wrap="square" lIns="457200" tIns="91440" rIns="457200" bIns="91440" rtlCol="0">
                  <a:spAutoFit/>
                </a:bodyPr>
                <a:lstStyle/>
                <a:p>
                  <a:pPr algn="ctr"/>
                  <a:r>
                    <a:rPr lang="en-US" sz="1400" b="1" dirty="0" smtClean="0">
                      <a:solidFill>
                        <a:schemeClr val="bg1"/>
                      </a:solidFill>
                    </a:rPr>
                    <a:t>DISTORTED</a:t>
                  </a:r>
                  <a:endParaRPr lang="en-US" sz="700" b="1" dirty="0">
                    <a:solidFill>
                      <a:schemeClr val="bg1"/>
                    </a:solidFill>
                  </a:endParaRPr>
                </a:p>
              </p:txBody>
            </p:sp>
          </p:grpSp>
          <p:pic>
            <p:nvPicPr>
              <p:cNvPr id="48" name="Picture 47"/>
              <p:cNvPicPr>
                <a:picLocks noChangeAspect="1"/>
              </p:cNvPicPr>
              <p:nvPr userDrawn="1"/>
            </p:nvPicPr>
            <p:blipFill>
              <a:blip r:embed="rId7"/>
              <a:stretch>
                <a:fillRect/>
              </a:stretch>
            </p:blipFill>
            <p:spPr>
              <a:xfrm>
                <a:off x="-4470427" y="11016658"/>
                <a:ext cx="1098742" cy="847761"/>
              </a:xfrm>
              <a:prstGeom prst="rect">
                <a:avLst/>
              </a:prstGeom>
            </p:spPr>
          </p:pic>
          <p:sp>
            <p:nvSpPr>
              <p:cNvPr id="49" name="TextBox 48"/>
              <p:cNvSpPr txBox="1"/>
              <p:nvPr userDrawn="1"/>
            </p:nvSpPr>
            <p:spPr>
              <a:xfrm>
                <a:off x="-4440600" y="11665645"/>
                <a:ext cx="1035685" cy="325233"/>
              </a:xfrm>
              <a:prstGeom prst="rect">
                <a:avLst/>
              </a:prstGeom>
              <a:noFill/>
            </p:spPr>
            <p:txBody>
              <a:bodyPr wrap="square" lIns="457200" tIns="457200" rIns="457200" bIns="0" rtlCol="0">
                <a:spAutoFit/>
              </a:bodyPr>
              <a:lstStyle/>
              <a:p>
                <a:pPr algn="ctr"/>
                <a:r>
                  <a:rPr lang="en-US" sz="1600" dirty="0" smtClean="0">
                    <a:solidFill>
                      <a:schemeClr val="bg1"/>
                    </a:solidFill>
                  </a:rPr>
                  <a:t>Corner</a:t>
                </a:r>
                <a:r>
                  <a:rPr lang="en-US" sz="1600" baseline="0" dirty="0" smtClean="0">
                    <a:solidFill>
                      <a:schemeClr val="bg1"/>
                    </a:solidFill>
                  </a:rPr>
                  <a:t> handles</a:t>
                </a:r>
                <a:endParaRPr lang="en-US" sz="1600" dirty="0">
                  <a:solidFill>
                    <a:schemeClr val="bg1"/>
                  </a:solidFill>
                </a:endParaRPr>
              </a:p>
            </p:txBody>
          </p:sp>
        </p:grpSp>
        <p:grpSp>
          <p:nvGrpSpPr>
            <p:cNvPr id="39" name="Group 38"/>
            <p:cNvGrpSpPr/>
            <p:nvPr userDrawn="1"/>
          </p:nvGrpSpPr>
          <p:grpSpPr>
            <a:xfrm>
              <a:off x="-10398793" y="27751410"/>
              <a:ext cx="9323012" cy="2453251"/>
              <a:chOff x="-4754996" y="12734136"/>
              <a:chExt cx="4296559" cy="1127128"/>
            </a:xfrm>
          </p:grpSpPr>
          <p:graphicFrame>
            <p:nvGraphicFramePr>
              <p:cNvPr id="41" name="Object 40"/>
              <p:cNvGraphicFramePr>
                <a:graphicFrameLocks noChangeAspect="1"/>
              </p:cNvGraphicFramePr>
              <p:nvPr userDrawn="1">
                <p:extLst>
                  <p:ext uri="{D42A27DB-BD31-4B8C-83A1-F6EECF244321}">
                    <p14:modId xmlns:p14="http://schemas.microsoft.com/office/powerpoint/2010/main" val="2923600614"/>
                  </p:ext>
                </p:extLst>
              </p:nvPr>
            </p:nvGraphicFramePr>
            <p:xfrm>
              <a:off x="-4533347" y="12734142"/>
              <a:ext cx="1828800" cy="1117600"/>
            </p:xfrm>
            <a:graphic>
              <a:graphicData uri="http://schemas.openxmlformats.org/presentationml/2006/ole">
                <mc:AlternateContent xmlns:mc="http://schemas.openxmlformats.org/markup-compatibility/2006">
                  <mc:Choice xmlns:v="urn:schemas-microsoft-com:vml" Requires="v">
                    <p:oleObj spid="_x0000_s1162" name="Image" r:id="rId8" imgW="1828440" imgH="1117440" progId="Photoshop.Image.13">
                      <p:embed/>
                    </p:oleObj>
                  </mc:Choice>
                  <mc:Fallback>
                    <p:oleObj name="Image" r:id="rId8" imgW="1828440" imgH="1117440" progId="Photoshop.Image.13">
                      <p:embed/>
                      <p:pic>
                        <p:nvPicPr>
                          <p:cNvPr id="0" name=""/>
                          <p:cNvPicPr/>
                          <p:nvPr/>
                        </p:nvPicPr>
                        <p:blipFill>
                          <a:blip r:embed="rId9"/>
                          <a:stretch>
                            <a:fillRect/>
                          </a:stretch>
                        </p:blipFill>
                        <p:spPr>
                          <a:xfrm>
                            <a:off x="-4533347" y="12734142"/>
                            <a:ext cx="1828800" cy="1117600"/>
                          </a:xfrm>
                          <a:prstGeom prst="rect">
                            <a:avLst/>
                          </a:prstGeom>
                        </p:spPr>
                      </p:pic>
                    </p:oleObj>
                  </mc:Fallback>
                </mc:AlternateContent>
              </a:graphicData>
            </a:graphic>
          </p:graphicFrame>
          <p:graphicFrame>
            <p:nvGraphicFramePr>
              <p:cNvPr id="43" name="Object 42"/>
              <p:cNvGraphicFramePr>
                <a:graphicFrameLocks noChangeAspect="1"/>
              </p:cNvGraphicFramePr>
              <p:nvPr userDrawn="1">
                <p:extLst>
                  <p:ext uri="{D42A27DB-BD31-4B8C-83A1-F6EECF244321}">
                    <p14:modId xmlns:p14="http://schemas.microsoft.com/office/powerpoint/2010/main" val="3743875991"/>
                  </p:ext>
                </p:extLst>
              </p:nvPr>
            </p:nvGraphicFramePr>
            <p:xfrm>
              <a:off x="-2456641" y="12737835"/>
              <a:ext cx="1828800" cy="1117600"/>
            </p:xfrm>
            <a:graphic>
              <a:graphicData uri="http://schemas.openxmlformats.org/presentationml/2006/ole">
                <mc:AlternateContent xmlns:mc="http://schemas.openxmlformats.org/markup-compatibility/2006">
                  <mc:Choice xmlns:v="urn:schemas-microsoft-com:vml" Requires="v">
                    <p:oleObj spid="_x0000_s1163" name="Image" r:id="rId10" imgW="1828440" imgH="1117440" progId="Photoshop.Image.13">
                      <p:embed/>
                    </p:oleObj>
                  </mc:Choice>
                  <mc:Fallback>
                    <p:oleObj name="Image" r:id="rId10" imgW="1828440" imgH="1117440" progId="Photoshop.Image.13">
                      <p:embed/>
                      <p:pic>
                        <p:nvPicPr>
                          <p:cNvPr id="0" name=""/>
                          <p:cNvPicPr/>
                          <p:nvPr/>
                        </p:nvPicPr>
                        <p:blipFill>
                          <a:blip r:embed="rId11"/>
                          <a:stretch>
                            <a:fillRect/>
                          </a:stretch>
                        </p:blipFill>
                        <p:spPr>
                          <a:xfrm>
                            <a:off x="-2456641" y="12737835"/>
                            <a:ext cx="1828800" cy="1117600"/>
                          </a:xfrm>
                          <a:prstGeom prst="rect">
                            <a:avLst/>
                          </a:prstGeom>
                        </p:spPr>
                      </p:pic>
                    </p:oleObj>
                  </mc:Fallback>
                </mc:AlternateContent>
              </a:graphicData>
            </a:graphic>
          </p:graphicFrame>
          <p:sp>
            <p:nvSpPr>
              <p:cNvPr id="44" name="TextBox 43"/>
              <p:cNvSpPr txBox="1"/>
              <p:nvPr userDrawn="1"/>
            </p:nvSpPr>
            <p:spPr>
              <a:xfrm rot="16200000">
                <a:off x="-5235785" y="13214925"/>
                <a:ext cx="1117601" cy="156024"/>
              </a:xfrm>
              <a:prstGeom prst="rect">
                <a:avLst/>
              </a:prstGeom>
              <a:noFill/>
            </p:spPr>
            <p:txBody>
              <a:bodyPr wrap="square" lIns="91440" tIns="91440" rIns="91440" bIns="0" rtlCol="0">
                <a:spAutoFit/>
              </a:bodyPr>
              <a:lstStyle/>
              <a:p>
                <a:pPr algn="ctr"/>
                <a:r>
                  <a:rPr lang="en-US" sz="1600" dirty="0" smtClean="0">
                    <a:solidFill>
                      <a:srgbClr val="92D050"/>
                    </a:solidFill>
                  </a:rPr>
                  <a:t>Good</a:t>
                </a:r>
                <a:r>
                  <a:rPr lang="en-US" sz="1600" baseline="0" dirty="0" smtClean="0">
                    <a:solidFill>
                      <a:srgbClr val="92D050"/>
                    </a:solidFill>
                  </a:rPr>
                  <a:t> </a:t>
                </a:r>
                <a:r>
                  <a:rPr lang="en-US" sz="1600" baseline="0" dirty="0" smtClean="0">
                    <a:solidFill>
                      <a:schemeClr val="bg1"/>
                    </a:solidFill>
                  </a:rPr>
                  <a:t>printing quality</a:t>
                </a:r>
                <a:endParaRPr lang="en-US" sz="1600" dirty="0">
                  <a:solidFill>
                    <a:schemeClr val="bg1"/>
                  </a:solidFill>
                </a:endParaRPr>
              </a:p>
            </p:txBody>
          </p:sp>
          <p:sp>
            <p:nvSpPr>
              <p:cNvPr id="45" name="TextBox 44"/>
              <p:cNvSpPr txBox="1"/>
              <p:nvPr userDrawn="1"/>
            </p:nvSpPr>
            <p:spPr>
              <a:xfrm rot="16200000">
                <a:off x="-1095250" y="13224452"/>
                <a:ext cx="1117601" cy="156024"/>
              </a:xfrm>
              <a:prstGeom prst="rect">
                <a:avLst/>
              </a:prstGeom>
              <a:noFill/>
            </p:spPr>
            <p:txBody>
              <a:bodyPr wrap="square" lIns="91440" tIns="91440" rIns="91440" bIns="0" rtlCol="0">
                <a:spAutoFit/>
              </a:bodyPr>
              <a:lstStyle/>
              <a:p>
                <a:pPr algn="ctr"/>
                <a:r>
                  <a:rPr lang="en-US" sz="1600" dirty="0" smtClean="0">
                    <a:solidFill>
                      <a:srgbClr val="FF0000"/>
                    </a:solidFill>
                  </a:rPr>
                  <a:t>Bad </a:t>
                </a:r>
                <a:r>
                  <a:rPr lang="en-US" sz="1600" dirty="0" smtClean="0">
                    <a:solidFill>
                      <a:schemeClr val="bg1"/>
                    </a:solidFill>
                  </a:rPr>
                  <a:t>printing quality</a:t>
                </a:r>
                <a:endParaRPr lang="en-US" sz="1600" dirty="0">
                  <a:solidFill>
                    <a:schemeClr val="bg1"/>
                  </a:solidFill>
                </a:endParaRPr>
              </a:p>
            </p:txBody>
          </p:sp>
        </p:grpSp>
      </p:grpSp>
      <p:grpSp>
        <p:nvGrpSpPr>
          <p:cNvPr id="54" name="Group 53"/>
          <p:cNvGrpSpPr/>
          <p:nvPr userDrawn="1"/>
        </p:nvGrpSpPr>
        <p:grpSpPr>
          <a:xfrm>
            <a:off x="44157839" y="-55065"/>
            <a:ext cx="11062139" cy="32973465"/>
            <a:chOff x="44157839" y="-55065"/>
            <a:chExt cx="11062139" cy="32973465"/>
          </a:xfrm>
        </p:grpSpPr>
        <p:sp>
          <p:nvSpPr>
            <p:cNvPr id="55" name="Rectangle 54"/>
            <p:cNvSpPr/>
            <p:nvPr userDrawn="1"/>
          </p:nvSpPr>
          <p:spPr>
            <a:xfrm>
              <a:off x="44157839" y="-55065"/>
              <a:ext cx="11062139" cy="3297346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000" b="1" spc="600" dirty="0" smtClean="0">
                  <a:solidFill>
                    <a:schemeClr val="bg1"/>
                  </a:solidFill>
                  <a:latin typeface="Trebuchet MS" pitchFamily="34" charset="0"/>
                </a:rPr>
                <a:t>QUICK START (cont.)</a:t>
              </a:r>
            </a:p>
            <a:p>
              <a:pPr algn="ctr"/>
              <a:endParaRPr lang="en-US" sz="3600" b="1"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2400" b="0" baseline="0" dirty="0" smtClean="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2400" b="0" spc="0" baseline="0" dirty="0" smtClean="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r>
                <a:rPr lang="en-US" sz="2400" b="0" baseline="0" dirty="0" smtClean="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2400" b="0" baseline="0" dirty="0" smtClean="0">
                <a:solidFill>
                  <a:schemeClr val="bg1">
                    <a:lumMod val="75000"/>
                  </a:schemeClr>
                </a:solidFill>
                <a:latin typeface="Trebuchet MS" pitchFamily="34" charset="0"/>
              </a:endParaRPr>
            </a:p>
            <a:p>
              <a:pPr algn="ctr"/>
              <a:r>
                <a:rPr lang="en-US" sz="3200" b="1" baseline="0" dirty="0" smtClean="0">
                  <a:solidFill>
                    <a:srgbClr val="FFC000"/>
                  </a:solidFill>
                  <a:latin typeface="Trebuchet MS" pitchFamily="34" charset="0"/>
                </a:rPr>
                <a:t>How to add Text</a:t>
              </a:r>
            </a:p>
            <a:p>
              <a:pPr marL="3265488" lvl="2" indent="0" algn="l" defTabSz="114300"/>
              <a:r>
                <a:rPr lang="en-US" sz="2400" b="0" baseline="0" dirty="0" smtClean="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2400" b="0" baseline="0" dirty="0" smtClean="0">
                  <a:solidFill>
                    <a:schemeClr val="bg1">
                      <a:lumMod val="75000"/>
                    </a:schemeClr>
                  </a:solidFill>
                  <a:latin typeface="Trebuchet MS" pitchFamily="34" charset="0"/>
                </a:rPr>
                <a:t> </a:t>
              </a:r>
              <a:r>
                <a:rPr kumimoji="0" lang="en-US" sz="3200" b="1" i="0" u="none" strike="noStrike" kern="1200" cap="none" spc="0" normalizeH="0" baseline="0" noProof="0" dirty="0" smtClean="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Adjust the size of your text based on how much content you have to present. The default template text offers a good starting point. Follow the conference requirements.</a:t>
              </a:r>
              <a:endParaRPr lang="en-US" sz="2400" b="0" baseline="0" dirty="0" smtClean="0">
                <a:solidFill>
                  <a:schemeClr val="bg1">
                    <a:lumMod val="75000"/>
                  </a:schemeClr>
                </a:solidFill>
                <a:latin typeface="Trebuchet MS" pitchFamily="34" charset="0"/>
              </a:endParaRPr>
            </a:p>
            <a:p>
              <a:pPr marL="1518341" lvl="2" indent="0" algn="l" defTabSz="114300"/>
              <a:endParaRPr lang="en-US" sz="2400" b="0" baseline="0" dirty="0" smtClean="0">
                <a:solidFill>
                  <a:schemeClr val="bg1">
                    <a:lumMod val="75000"/>
                  </a:schemeClr>
                </a:solidFill>
                <a:latin typeface="Trebuchet MS" pitchFamily="34" charset="0"/>
              </a:endParaRPr>
            </a:p>
            <a:p>
              <a:pPr algn="ctr"/>
              <a:r>
                <a:rPr lang="en-US" sz="3200" b="1" baseline="0" dirty="0" smtClean="0">
                  <a:solidFill>
                    <a:srgbClr val="FFC000"/>
                  </a:solidFill>
                  <a:latin typeface="Trebuchet MS" pitchFamily="34" charset="0"/>
                </a:rPr>
                <a:t>How to add Tables</a:t>
              </a:r>
            </a:p>
            <a:p>
              <a:pPr marL="1730375" lvl="1" indent="0" algn="l" defTabSz="114300"/>
              <a:r>
                <a:rPr lang="en-US" sz="2400" b="0" baseline="0" dirty="0" smtClean="0">
                  <a:solidFill>
                    <a:schemeClr val="bg1">
                      <a:lumMod val="75000"/>
                    </a:schemeClr>
                  </a:solidFill>
                  <a:latin typeface="Trebuchet MS" pitchFamily="34" charset="0"/>
                </a:rPr>
                <a:t>To add a table from scratch go to the INSERT menu and </a:t>
              </a:r>
              <a:br>
                <a:rPr lang="en-US" sz="2400" b="0" baseline="0" dirty="0" smtClean="0">
                  <a:solidFill>
                    <a:schemeClr val="bg1">
                      <a:lumMod val="75000"/>
                    </a:schemeClr>
                  </a:solidFill>
                  <a:latin typeface="Trebuchet MS" pitchFamily="34" charset="0"/>
                </a:rPr>
              </a:br>
              <a:r>
                <a:rPr lang="en-US" sz="2400" b="0" baseline="0" dirty="0" smtClean="0">
                  <a:solidFill>
                    <a:schemeClr val="bg1">
                      <a:lumMod val="75000"/>
                    </a:schemeClr>
                  </a:solidFill>
                  <a:latin typeface="Trebuchet MS" pitchFamily="34" charset="0"/>
                </a:rPr>
                <a:t>click on TABLE. A drop-down box will help you select rows and columns. </a:t>
              </a:r>
            </a:p>
            <a:p>
              <a:pPr marL="0" lvl="0" indent="0" algn="l" defTabSz="114300"/>
              <a:r>
                <a:rPr lang="en-US" sz="2400" b="0" baseline="0" dirty="0" smtClean="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smtClean="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Save your template as a PowerPoint document. For printing, save as PowerPoint of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smtClean="0">
                <a:ln>
                  <a:noFill/>
                </a:ln>
                <a:solidFill>
                  <a:prstClr val="white">
                    <a:lumMod val="75000"/>
                  </a:prstClr>
                </a:solidFill>
                <a:effectLst/>
                <a:uLnTx/>
                <a:uFillTx/>
                <a:latin typeface="Trebuchet MS" pitchFamily="34" charset="0"/>
              </a:endParaRPr>
            </a:p>
          </p:txBody>
        </p:sp>
        <p:graphicFrame>
          <p:nvGraphicFramePr>
            <p:cNvPr id="56" name="Object 55"/>
            <p:cNvGraphicFramePr>
              <a:graphicFrameLocks noChangeAspect="1"/>
            </p:cNvGraphicFramePr>
            <p:nvPr userDrawn="1">
              <p:extLst>
                <p:ext uri="{D42A27DB-BD31-4B8C-83A1-F6EECF244321}">
                  <p14:modId xmlns:p14="http://schemas.microsoft.com/office/powerpoint/2010/main" val="262704017"/>
                </p:ext>
              </p:extLst>
            </p:nvPr>
          </p:nvGraphicFramePr>
          <p:xfrm>
            <a:off x="46915679" y="3349444"/>
            <a:ext cx="5586150" cy="2063772"/>
          </p:xfrm>
          <a:graphic>
            <a:graphicData uri="http://schemas.openxmlformats.org/presentationml/2006/ole">
              <mc:AlternateContent xmlns:mc="http://schemas.openxmlformats.org/markup-compatibility/2006">
                <mc:Choice xmlns:v="urn:schemas-microsoft-com:vml" Requires="v">
                  <p:oleObj spid="_x0000_s1164" name="Image" r:id="rId12" imgW="4571280" imgH="1688760" progId="Photoshop.Image.13">
                    <p:embed/>
                  </p:oleObj>
                </mc:Choice>
                <mc:Fallback>
                  <p:oleObj name="Image" r:id="rId12" imgW="4571280" imgH="1688760" progId="Photoshop.Image.13">
                    <p:embed/>
                    <p:pic>
                      <p:nvPicPr>
                        <p:cNvPr id="0" name=""/>
                        <p:cNvPicPr/>
                        <p:nvPr/>
                      </p:nvPicPr>
                      <p:blipFill>
                        <a:blip r:embed="rId13"/>
                        <a:stretch>
                          <a:fillRect/>
                        </a:stretch>
                      </p:blipFill>
                      <p:spPr>
                        <a:xfrm>
                          <a:off x="46915679" y="3349444"/>
                          <a:ext cx="5586150" cy="2063772"/>
                        </a:xfrm>
                        <a:prstGeom prst="rect">
                          <a:avLst/>
                        </a:prstGeom>
                      </p:spPr>
                    </p:pic>
                  </p:oleObj>
                </mc:Fallback>
              </mc:AlternateContent>
            </a:graphicData>
          </a:graphic>
        </p:graphicFrame>
        <p:pic>
          <p:nvPicPr>
            <p:cNvPr id="57" name="Picture 56"/>
            <p:cNvPicPr>
              <a:picLocks noChangeAspect="1"/>
            </p:cNvPicPr>
            <p:nvPr userDrawn="1"/>
          </p:nvPicPr>
          <p:blipFill>
            <a:blip r:embed="rId14"/>
            <a:stretch>
              <a:fillRect/>
            </a:stretch>
          </p:blipFill>
          <p:spPr>
            <a:xfrm>
              <a:off x="44621819" y="7740040"/>
              <a:ext cx="2969584" cy="1370577"/>
            </a:xfrm>
            <a:prstGeom prst="rect">
              <a:avLst/>
            </a:prstGeom>
            <a:ln>
              <a:noFill/>
            </a:ln>
          </p:spPr>
        </p:pic>
        <p:graphicFrame>
          <p:nvGraphicFramePr>
            <p:cNvPr id="58" name="Object 57"/>
            <p:cNvGraphicFramePr>
              <a:graphicFrameLocks noChangeAspect="1"/>
            </p:cNvGraphicFramePr>
            <p:nvPr userDrawn="1">
              <p:extLst>
                <p:ext uri="{D42A27DB-BD31-4B8C-83A1-F6EECF244321}">
                  <p14:modId xmlns:p14="http://schemas.microsoft.com/office/powerpoint/2010/main" val="2040245264"/>
                </p:ext>
              </p:extLst>
            </p:nvPr>
          </p:nvGraphicFramePr>
          <p:xfrm>
            <a:off x="44629619" y="12347263"/>
            <a:ext cx="1482266" cy="992162"/>
          </p:xfrm>
          <a:graphic>
            <a:graphicData uri="http://schemas.openxmlformats.org/presentationml/2006/ole">
              <mc:AlternateContent xmlns:mc="http://schemas.openxmlformats.org/markup-compatibility/2006">
                <mc:Choice xmlns:v="urn:schemas-microsoft-com:vml" Requires="v">
                  <p:oleObj spid="_x0000_s1165" name="Image" r:id="rId15" imgW="1574280" imgH="1053720" progId="Photoshop.Image.13">
                    <p:embed/>
                  </p:oleObj>
                </mc:Choice>
                <mc:Fallback>
                  <p:oleObj name="Image" r:id="rId15" imgW="1574280" imgH="1053720" progId="Photoshop.Image.13">
                    <p:embed/>
                    <p:pic>
                      <p:nvPicPr>
                        <p:cNvPr id="0" name=""/>
                        <p:cNvPicPr/>
                        <p:nvPr/>
                      </p:nvPicPr>
                      <p:blipFill>
                        <a:blip r:embed="rId16"/>
                        <a:stretch>
                          <a:fillRect/>
                        </a:stretch>
                      </p:blipFill>
                      <p:spPr>
                        <a:xfrm>
                          <a:off x="44629619" y="12347263"/>
                          <a:ext cx="1482266" cy="992162"/>
                        </a:xfrm>
                        <a:prstGeom prst="rect">
                          <a:avLst/>
                        </a:prstGeom>
                      </p:spPr>
                    </p:pic>
                  </p:oleObj>
                </mc:Fallback>
              </mc:AlternateContent>
            </a:graphicData>
          </a:graphic>
        </p:graphicFrame>
        <p:grpSp>
          <p:nvGrpSpPr>
            <p:cNvPr id="59" name="Group 58"/>
            <p:cNvGrpSpPr/>
            <p:nvPr userDrawn="1"/>
          </p:nvGrpSpPr>
          <p:grpSpPr>
            <a:xfrm>
              <a:off x="44487207" y="29414560"/>
              <a:ext cx="10354213" cy="1265612"/>
              <a:chOff x="44200453" y="28362386"/>
              <a:chExt cx="9771399" cy="1090622"/>
            </a:xfrm>
          </p:grpSpPr>
          <p:sp>
            <p:nvSpPr>
              <p:cNvPr id="61" name="Rounded Rectangle 60"/>
              <p:cNvSpPr/>
              <p:nvPr userDrawn="1"/>
            </p:nvSpPr>
            <p:spPr>
              <a:xfrm>
                <a:off x="44200453" y="28362386"/>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Picture 7" descr="http://t2.gstatic.com/images?q=tbn:ANd9GcR4APHC6TT9w54M2zn_pvCiBxUNcspYPoVxirLRphBoJabfSvu7zw">
                <a:hlinkClick r:id="rId17"/>
              </p:cNvPr>
              <p:cNvPicPr>
                <a:picLocks noChangeAspect="1" noChangeArrowheads="1"/>
              </p:cNvPicPr>
              <p:nvPr userDrawn="1"/>
            </p:nvPicPr>
            <p:blipFill>
              <a:blip r:embed="rId18" cstate="print"/>
              <a:srcRect/>
              <a:stretch>
                <a:fillRect/>
              </a:stretch>
            </p:blipFill>
            <p:spPr bwMode="auto">
              <a:xfrm>
                <a:off x="44326393" y="28460718"/>
                <a:ext cx="914401" cy="914399"/>
              </a:xfrm>
              <a:prstGeom prst="rect">
                <a:avLst/>
              </a:prstGeom>
              <a:noFill/>
              <a:ln>
                <a:noFill/>
              </a:ln>
            </p:spPr>
          </p:pic>
          <p:sp>
            <p:nvSpPr>
              <p:cNvPr id="63" name="TextBox 62"/>
              <p:cNvSpPr txBox="1"/>
              <p:nvPr userDrawn="1"/>
            </p:nvSpPr>
            <p:spPr>
              <a:xfrm>
                <a:off x="45300663" y="28552305"/>
                <a:ext cx="8671189" cy="716099"/>
              </a:xfrm>
              <a:prstGeom prst="rect">
                <a:avLst/>
              </a:prstGeom>
              <a:noFill/>
              <a:ln>
                <a:noFill/>
              </a:ln>
            </p:spPr>
            <p:txBody>
              <a:bodyPr wrap="square" rtlCol="0">
                <a:spAutoFit/>
              </a:bodyPr>
              <a:lstStyle/>
              <a:p>
                <a:r>
                  <a:rPr lang="en-US" sz="2400" dirty="0" smtClean="0">
                    <a:solidFill>
                      <a:schemeClr val="tx2"/>
                    </a:solidFill>
                    <a:latin typeface="Trebuchet MS" pitchFamily="34" charset="0"/>
                  </a:rPr>
                  <a:t>Student</a:t>
                </a:r>
                <a:r>
                  <a:rPr lang="en-US" sz="2400" baseline="0" dirty="0" smtClean="0">
                    <a:solidFill>
                      <a:schemeClr val="tx2"/>
                    </a:solidFill>
                    <a:latin typeface="Trebuchet MS" pitchFamily="34" charset="0"/>
                  </a:rPr>
                  <a:t> discounts are available on our </a:t>
                </a:r>
                <a:r>
                  <a:rPr lang="en-US" sz="2400" baseline="0" dirty="0" err="1" smtClean="0">
                    <a:solidFill>
                      <a:schemeClr val="tx2"/>
                    </a:solidFill>
                    <a:latin typeface="Trebuchet MS" pitchFamily="34" charset="0"/>
                  </a:rPr>
                  <a:t>Facebook</a:t>
                </a:r>
                <a:r>
                  <a:rPr lang="en-US" sz="2400" baseline="0" dirty="0" smtClean="0">
                    <a:solidFill>
                      <a:schemeClr val="tx2"/>
                    </a:solidFill>
                    <a:latin typeface="Trebuchet MS" pitchFamily="34" charset="0"/>
                  </a:rPr>
                  <a:t> page.</a:t>
                </a:r>
                <a:br>
                  <a:rPr lang="en-US" sz="2400" baseline="0" dirty="0" smtClean="0">
                    <a:solidFill>
                      <a:schemeClr val="tx2"/>
                    </a:solidFill>
                    <a:latin typeface="Trebuchet MS" pitchFamily="34" charset="0"/>
                  </a:rPr>
                </a:br>
                <a:r>
                  <a:rPr lang="en-US" sz="2400" baseline="0" dirty="0" smtClean="0">
                    <a:solidFill>
                      <a:schemeClr val="tx2"/>
                    </a:solidFill>
                    <a:latin typeface="Trebuchet MS" pitchFamily="34" charset="0"/>
                  </a:rPr>
                  <a:t>Go to </a:t>
                </a:r>
                <a:r>
                  <a:rPr lang="en-US" sz="2400" u="sng" baseline="0" dirty="0" smtClean="0">
                    <a:solidFill>
                      <a:schemeClr val="tx2"/>
                    </a:solidFill>
                    <a:latin typeface="Trebuchet MS" pitchFamily="34" charset="0"/>
                  </a:rPr>
                  <a:t>PosterPresentations.com</a:t>
                </a:r>
                <a:r>
                  <a:rPr lang="en-US" sz="2400" baseline="0" dirty="0" smtClean="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sp>
          <p:nvSpPr>
            <p:cNvPr id="60" name="TextBox 59"/>
            <p:cNvSpPr txBox="1"/>
            <p:nvPr userDrawn="1"/>
          </p:nvSpPr>
          <p:spPr>
            <a:xfrm>
              <a:off x="44262808" y="31169782"/>
              <a:ext cx="6870215" cy="1399638"/>
            </a:xfrm>
            <a:prstGeom prst="rect">
              <a:avLst/>
            </a:prstGeom>
            <a:noFill/>
          </p:spPr>
          <p:txBody>
            <a:bodyPr wrap="square" lIns="65304" tIns="32651" rIns="65304" bIns="32651" rtlCol="0">
              <a:spAutoFit/>
            </a:bodyPr>
            <a:lstStyle/>
            <a:p>
              <a:pPr>
                <a:lnSpc>
                  <a:spcPts val="2600"/>
                </a:lnSpc>
              </a:pPr>
              <a:r>
                <a:rPr lang="en-US" sz="2800" dirty="0" smtClean="0">
                  <a:solidFill>
                    <a:schemeClr val="bg1"/>
                  </a:solidFill>
                </a:rPr>
                <a:t>© 2013</a:t>
              </a:r>
              <a:r>
                <a:rPr lang="en-US" sz="2800" baseline="0" dirty="0" smtClean="0">
                  <a:solidFill>
                    <a:schemeClr val="bg1"/>
                  </a:solidFill>
                </a:rPr>
                <a:t> </a:t>
              </a:r>
              <a:r>
                <a:rPr lang="en-US" sz="2800" dirty="0" smtClean="0">
                  <a:solidFill>
                    <a:schemeClr val="bg1"/>
                  </a:solidFill>
                </a:rPr>
                <a:t>PosterPresentations.com</a:t>
              </a:r>
              <a:br>
                <a:rPr lang="en-US" sz="2800" dirty="0" smtClean="0">
                  <a:solidFill>
                    <a:schemeClr val="bg1"/>
                  </a:solidFill>
                </a:rPr>
              </a:br>
              <a:r>
                <a:rPr lang="en-US" sz="2800" dirty="0" smtClean="0">
                  <a:solidFill>
                    <a:schemeClr val="bg1"/>
                  </a:solidFill>
                </a:rPr>
                <a:t>    </a:t>
              </a:r>
              <a:r>
                <a:rPr lang="en-US" sz="2400" dirty="0" smtClean="0">
                  <a:solidFill>
                    <a:schemeClr val="bg1"/>
                  </a:solidFill>
                </a:rPr>
                <a:t>2117 Fourth Street ,</a:t>
              </a:r>
              <a:r>
                <a:rPr lang="en-US" sz="2400" baseline="0" dirty="0" smtClean="0">
                  <a:solidFill>
                    <a:schemeClr val="bg1"/>
                  </a:solidFill>
                </a:rPr>
                <a:t> Unit C        </a:t>
              </a:r>
            </a:p>
            <a:p>
              <a:pPr>
                <a:lnSpc>
                  <a:spcPts val="2600"/>
                </a:lnSpc>
              </a:pPr>
              <a:r>
                <a:rPr lang="en-US" sz="2400" baseline="0" dirty="0" smtClean="0">
                  <a:solidFill>
                    <a:schemeClr val="bg1"/>
                  </a:solidFill>
                </a:rPr>
                <a:t>     Berkeley CA </a:t>
              </a:r>
              <a:r>
                <a:rPr lang="en-US" sz="2000" baseline="0" dirty="0" smtClean="0">
                  <a:solidFill>
                    <a:schemeClr val="bg1"/>
                  </a:solidFill>
                </a:rPr>
                <a:t>94710</a:t>
              </a:r>
              <a:r>
                <a:rPr lang="en-US" sz="2400" baseline="0" dirty="0" smtClean="0">
                  <a:solidFill>
                    <a:schemeClr val="bg1"/>
                  </a:solidFill>
                </a:rPr>
                <a:t/>
              </a:r>
              <a:br>
                <a:rPr lang="en-US" sz="2400" baseline="0" dirty="0" smtClean="0">
                  <a:solidFill>
                    <a:schemeClr val="bg1"/>
                  </a:solidFill>
                </a:rPr>
              </a:br>
              <a:r>
                <a:rPr lang="en-US" sz="2400" baseline="0" dirty="0" smtClean="0">
                  <a:solidFill>
                    <a:schemeClr val="bg1"/>
                  </a:solidFill>
                </a:rPr>
                <a:t>    </a:t>
              </a:r>
              <a:r>
                <a:rPr lang="en-US" sz="2400" b="1" baseline="0" dirty="0" smtClean="0">
                  <a:solidFill>
                    <a:srgbClr val="FFFF00"/>
                  </a:solidFill>
                </a:rPr>
                <a:t>posterpresenter@gmail.com</a:t>
              </a:r>
              <a:endParaRPr lang="en-US" sz="2800" b="1" dirty="0">
                <a:solidFill>
                  <a:srgbClr val="FFFF00"/>
                </a:solidFill>
              </a:endParaRPr>
            </a:p>
          </p:txBody>
        </p:sp>
      </p:grpSp>
    </p:spTree>
  </p:cSld>
  <p:clrMap bg1="lt1" tx1="dk1" bg2="lt2" tx2="dk2" accent1="accent1" accent2="accent2" accent3="accent3" accent4="accent4" accent5="accent5" accent6="accent6" hlink="hlink" folHlink="folHlink"/>
  <p:sldLayoutIdLst>
    <p:sldLayoutId id="2147483652" r:id="rId1"/>
  </p:sldLayoutIdLst>
  <p:timing>
    <p:tnLst>
      <p:par>
        <p:cTn id="1" dur="indefinite" restart="never" nodeType="tmRoot"/>
      </p:par>
    </p:tnLst>
  </p:timing>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34000">
              <a:schemeClr val="tx2">
                <a:lumMod val="40000"/>
                <a:lumOff val="6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0" y="0"/>
            <a:ext cx="43891200" cy="4800600"/>
          </a:xfrm>
          <a:prstGeom prst="rect">
            <a:avLst/>
          </a:prstGeom>
          <a:solidFill>
            <a:schemeClr val="accent5">
              <a:lumMod val="75000"/>
            </a:schemeClr>
          </a:solidFill>
          <a:ln w="9525">
            <a:solidFill>
              <a:schemeClr val="tx1"/>
            </a:solidFill>
            <a:miter lim="800000"/>
            <a:headEnd/>
            <a:tailEnd/>
          </a:ln>
          <a:effectLst/>
        </p:spPr>
        <p:txBody>
          <a:bodyPr wrap="none" lIns="91436" tIns="45717" rIns="91436" bIns="45717" anchor="ctr"/>
          <a:lstStyle/>
          <a:p>
            <a:pPr>
              <a:defRPr/>
            </a:pPr>
            <a:endParaRPr lang="en-US" dirty="0"/>
          </a:p>
        </p:txBody>
      </p:sp>
      <p:sp>
        <p:nvSpPr>
          <p:cNvPr id="9" name="Rectangle 9"/>
          <p:cNvSpPr>
            <a:spLocks noChangeArrowheads="1"/>
          </p:cNvSpPr>
          <p:nvPr/>
        </p:nvSpPr>
        <p:spPr bwMode="auto">
          <a:xfrm>
            <a:off x="0" y="4805363"/>
            <a:ext cx="43891200" cy="152400"/>
          </a:xfrm>
          <a:prstGeom prst="rect">
            <a:avLst/>
          </a:prstGeom>
          <a:solidFill>
            <a:schemeClr val="accent5">
              <a:lumMod val="50000"/>
            </a:schemeClr>
          </a:solidFill>
          <a:ln w="152400">
            <a:noFill/>
            <a:miter lim="800000"/>
            <a:headEnd/>
            <a:tailEnd/>
          </a:ln>
          <a:effectLst/>
        </p:spPr>
        <p:txBody>
          <a:bodyPr wrap="none" lIns="91436" tIns="45717" rIns="91436" bIns="45717" anchor="ctr"/>
          <a:lstStyle/>
          <a:p>
            <a:pPr>
              <a:defRPr/>
            </a:pPr>
            <a:endParaRPr lang="en-US" dirty="0"/>
          </a:p>
        </p:txBody>
      </p:sp>
      <p:sp>
        <p:nvSpPr>
          <p:cNvPr id="10" name="Text Box 14"/>
          <p:cNvSpPr txBox="1">
            <a:spLocks noChangeArrowheads="1"/>
          </p:cNvSpPr>
          <p:nvPr/>
        </p:nvSpPr>
        <p:spPr bwMode="auto">
          <a:xfrm>
            <a:off x="1484177" y="32232601"/>
            <a:ext cx="2514600" cy="336819"/>
          </a:xfrm>
          <a:prstGeom prst="rect">
            <a:avLst/>
          </a:prstGeom>
          <a:noFill/>
          <a:ln w="9525">
            <a:noFill/>
            <a:miter lim="800000"/>
            <a:headEnd/>
            <a:tailEnd/>
          </a:ln>
          <a:effectLst/>
        </p:spPr>
        <p:txBody>
          <a:bodyPr lIns="91263" tIns="45623" rIns="91263" bIns="45623">
            <a:spAutoFit/>
          </a:bodyPr>
          <a:lstStyle/>
          <a:p>
            <a:pPr eaLnBrk="0" hangingPunct="0">
              <a:lnSpc>
                <a:spcPct val="65000"/>
              </a:lnSpc>
              <a:spcBef>
                <a:spcPct val="50000"/>
              </a:spcBef>
              <a:defRPr/>
            </a:pPr>
            <a:r>
              <a:rPr lang="en-US" sz="500" b="1" dirty="0" smtClean="0">
                <a:solidFill>
                  <a:schemeClr val="bg1">
                    <a:lumMod val="75000"/>
                  </a:schemeClr>
                </a:solidFill>
                <a:latin typeface="Arial" charset="0"/>
              </a:rPr>
              <a:t>RESEARCH POSTER PRESENTATION </a:t>
            </a:r>
            <a:r>
              <a:rPr lang="en-US" sz="500" b="1" dirty="0">
                <a:solidFill>
                  <a:schemeClr val="bg1">
                    <a:lumMod val="75000"/>
                  </a:schemeClr>
                </a:solidFill>
                <a:latin typeface="Arial" charset="0"/>
              </a:rPr>
              <a:t>DESIGN © </a:t>
            </a:r>
            <a:r>
              <a:rPr lang="en-US" sz="500" b="1" dirty="0" smtClean="0">
                <a:solidFill>
                  <a:schemeClr val="bg1">
                    <a:lumMod val="75000"/>
                  </a:schemeClr>
                </a:solidFill>
                <a:latin typeface="Arial" charset="0"/>
              </a:rPr>
              <a:t>2012</a:t>
            </a:r>
            <a:endParaRPr lang="en-US" sz="500" b="1" dirty="0">
              <a:solidFill>
                <a:schemeClr val="bg1">
                  <a:lumMod val="75000"/>
                </a:schemeClr>
              </a:solidFill>
              <a:latin typeface="Arial" charset="0"/>
            </a:endParaRPr>
          </a:p>
          <a:p>
            <a:pPr eaLnBrk="0" hangingPunct="0">
              <a:lnSpc>
                <a:spcPct val="65000"/>
              </a:lnSpc>
              <a:spcBef>
                <a:spcPct val="50000"/>
              </a:spcBef>
              <a:defRPr/>
            </a:pPr>
            <a:r>
              <a:rPr lang="en-US" sz="1100" b="1" dirty="0">
                <a:solidFill>
                  <a:schemeClr val="bg1">
                    <a:lumMod val="75000"/>
                  </a:schemeClr>
                </a:solidFill>
                <a:latin typeface="Arial" charset="0"/>
              </a:rPr>
              <a:t>www.PosterPresentations.com</a:t>
            </a:r>
          </a:p>
        </p:txBody>
      </p:sp>
      <p:cxnSp>
        <p:nvCxnSpPr>
          <p:cNvPr id="38" name="Straight Connector 37"/>
          <p:cNvCxnSpPr/>
          <p:nvPr/>
        </p:nvCxnSpPr>
        <p:spPr>
          <a:xfrm flipV="1">
            <a:off x="-13946601" y="11526118"/>
            <a:ext cx="13577436" cy="818"/>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21" name="Rounded Rectangle 20"/>
          <p:cNvSpPr/>
          <p:nvPr userDrawn="1"/>
        </p:nvSpPr>
        <p:spPr>
          <a:xfrm>
            <a:off x="922338" y="5392017"/>
            <a:ext cx="13577436" cy="26736675"/>
          </a:xfrm>
          <a:prstGeom prst="roundRect">
            <a:avLst>
              <a:gd name="adj" fmla="val 5862"/>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21"/>
          <p:cNvSpPr/>
          <p:nvPr userDrawn="1"/>
        </p:nvSpPr>
        <p:spPr>
          <a:xfrm>
            <a:off x="15154504" y="5392017"/>
            <a:ext cx="13577436" cy="26736675"/>
          </a:xfrm>
          <a:prstGeom prst="roundRect">
            <a:avLst>
              <a:gd name="adj" fmla="val 5862"/>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ounded Rectangle 22"/>
          <p:cNvSpPr/>
          <p:nvPr userDrawn="1"/>
        </p:nvSpPr>
        <p:spPr>
          <a:xfrm>
            <a:off x="29386670" y="5392017"/>
            <a:ext cx="13577436" cy="26736675"/>
          </a:xfrm>
          <a:prstGeom prst="roundRect">
            <a:avLst>
              <a:gd name="adj" fmla="val 5862"/>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Group 43"/>
          <p:cNvGrpSpPr/>
          <p:nvPr userDrawn="1"/>
        </p:nvGrpSpPr>
        <p:grpSpPr>
          <a:xfrm>
            <a:off x="44157839" y="-55065"/>
            <a:ext cx="11062139" cy="32973465"/>
            <a:chOff x="44157839" y="-55065"/>
            <a:chExt cx="11062139" cy="32973465"/>
          </a:xfrm>
        </p:grpSpPr>
        <p:sp>
          <p:nvSpPr>
            <p:cNvPr id="45" name="Rectangle 44"/>
            <p:cNvSpPr/>
            <p:nvPr userDrawn="1"/>
          </p:nvSpPr>
          <p:spPr>
            <a:xfrm>
              <a:off x="44157839" y="-55065"/>
              <a:ext cx="11062139" cy="3297346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000" b="1" spc="600" dirty="0" smtClean="0">
                  <a:solidFill>
                    <a:schemeClr val="bg1"/>
                  </a:solidFill>
                  <a:latin typeface="Trebuchet MS" pitchFamily="34" charset="0"/>
                </a:rPr>
                <a:t>QUICK START (cont.)</a:t>
              </a:r>
            </a:p>
            <a:p>
              <a:pPr algn="ctr"/>
              <a:endParaRPr lang="en-US" sz="3600" b="1"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2400" b="0" baseline="0" dirty="0" smtClean="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2400" b="0" spc="0" baseline="0" dirty="0" smtClean="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r>
                <a:rPr lang="en-US" sz="2400" b="0" baseline="0" dirty="0" smtClean="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2400" b="0" baseline="0" dirty="0" smtClean="0">
                <a:solidFill>
                  <a:schemeClr val="bg1">
                    <a:lumMod val="75000"/>
                  </a:schemeClr>
                </a:solidFill>
                <a:latin typeface="Trebuchet MS" pitchFamily="34" charset="0"/>
              </a:endParaRPr>
            </a:p>
            <a:p>
              <a:pPr algn="ctr"/>
              <a:r>
                <a:rPr lang="en-US" sz="3200" b="1" baseline="0" dirty="0" smtClean="0">
                  <a:solidFill>
                    <a:srgbClr val="FFC000"/>
                  </a:solidFill>
                  <a:latin typeface="Trebuchet MS" pitchFamily="34" charset="0"/>
                </a:rPr>
                <a:t>How to add Text</a:t>
              </a:r>
            </a:p>
            <a:p>
              <a:pPr marL="3265488" lvl="2" indent="0" algn="l" defTabSz="114300"/>
              <a:r>
                <a:rPr lang="en-US" sz="2400" b="0" baseline="0" dirty="0" smtClean="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2400" b="0" baseline="0" dirty="0" smtClean="0">
                  <a:solidFill>
                    <a:schemeClr val="bg1">
                      <a:lumMod val="75000"/>
                    </a:schemeClr>
                  </a:solidFill>
                  <a:latin typeface="Trebuchet MS" pitchFamily="34" charset="0"/>
                </a:rPr>
                <a:t> </a:t>
              </a:r>
              <a:r>
                <a:rPr kumimoji="0" lang="en-US" sz="3200" b="1" i="0" u="none" strike="noStrike" kern="1200" cap="none" spc="0" normalizeH="0" baseline="0" noProof="0" dirty="0" smtClean="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Adjust the size of your text based on how much content you have to present. The default template text offers a good starting point. Follow the conference requirements.</a:t>
              </a:r>
              <a:endParaRPr lang="en-US" sz="2400" b="0" baseline="0" dirty="0" smtClean="0">
                <a:solidFill>
                  <a:schemeClr val="bg1">
                    <a:lumMod val="75000"/>
                  </a:schemeClr>
                </a:solidFill>
                <a:latin typeface="Trebuchet MS" pitchFamily="34" charset="0"/>
              </a:endParaRPr>
            </a:p>
            <a:p>
              <a:pPr marL="1518341" lvl="2" indent="0" algn="l" defTabSz="114300"/>
              <a:endParaRPr lang="en-US" sz="2400" b="0" baseline="0" dirty="0" smtClean="0">
                <a:solidFill>
                  <a:schemeClr val="bg1">
                    <a:lumMod val="75000"/>
                  </a:schemeClr>
                </a:solidFill>
                <a:latin typeface="Trebuchet MS" pitchFamily="34" charset="0"/>
              </a:endParaRPr>
            </a:p>
            <a:p>
              <a:pPr algn="ctr"/>
              <a:r>
                <a:rPr lang="en-US" sz="3200" b="1" baseline="0" dirty="0" smtClean="0">
                  <a:solidFill>
                    <a:srgbClr val="FFC000"/>
                  </a:solidFill>
                  <a:latin typeface="Trebuchet MS" pitchFamily="34" charset="0"/>
                </a:rPr>
                <a:t>How to add Tables</a:t>
              </a:r>
            </a:p>
            <a:p>
              <a:pPr marL="1730375" lvl="1" indent="0" algn="l" defTabSz="114300"/>
              <a:r>
                <a:rPr lang="en-US" sz="2400" b="0" baseline="0" dirty="0" smtClean="0">
                  <a:solidFill>
                    <a:schemeClr val="bg1">
                      <a:lumMod val="75000"/>
                    </a:schemeClr>
                  </a:solidFill>
                  <a:latin typeface="Trebuchet MS" pitchFamily="34" charset="0"/>
                </a:rPr>
                <a:t>To add a table from scratch go to the INSERT menu and </a:t>
              </a:r>
              <a:br>
                <a:rPr lang="en-US" sz="2400" b="0" baseline="0" dirty="0" smtClean="0">
                  <a:solidFill>
                    <a:schemeClr val="bg1">
                      <a:lumMod val="75000"/>
                    </a:schemeClr>
                  </a:solidFill>
                  <a:latin typeface="Trebuchet MS" pitchFamily="34" charset="0"/>
                </a:rPr>
              </a:br>
              <a:r>
                <a:rPr lang="en-US" sz="2400" b="0" baseline="0" dirty="0" smtClean="0">
                  <a:solidFill>
                    <a:schemeClr val="bg1">
                      <a:lumMod val="75000"/>
                    </a:schemeClr>
                  </a:solidFill>
                  <a:latin typeface="Trebuchet MS" pitchFamily="34" charset="0"/>
                </a:rPr>
                <a:t>click on TABLE. A drop-down box will help you select rows and columns. </a:t>
              </a:r>
            </a:p>
            <a:p>
              <a:pPr marL="0" lvl="0" indent="0" algn="l" defTabSz="114300"/>
              <a:r>
                <a:rPr lang="en-US" sz="2400" b="0" baseline="0" dirty="0" smtClean="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smtClean="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Save your template as a PowerPoint document. For printing, save as PowerPoint of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smtClean="0">
                <a:ln>
                  <a:noFill/>
                </a:ln>
                <a:solidFill>
                  <a:prstClr val="white">
                    <a:lumMod val="75000"/>
                  </a:prstClr>
                </a:solidFill>
                <a:effectLst/>
                <a:uLnTx/>
                <a:uFillTx/>
                <a:latin typeface="Trebuchet MS" pitchFamily="34" charset="0"/>
              </a:endParaRPr>
            </a:p>
          </p:txBody>
        </p:sp>
        <p:graphicFrame>
          <p:nvGraphicFramePr>
            <p:cNvPr id="46" name="Object 45"/>
            <p:cNvGraphicFramePr>
              <a:graphicFrameLocks noChangeAspect="1"/>
            </p:cNvGraphicFramePr>
            <p:nvPr userDrawn="1">
              <p:extLst>
                <p:ext uri="{D42A27DB-BD31-4B8C-83A1-F6EECF244321}">
                  <p14:modId xmlns:p14="http://schemas.microsoft.com/office/powerpoint/2010/main" val="262704017"/>
                </p:ext>
              </p:extLst>
            </p:nvPr>
          </p:nvGraphicFramePr>
          <p:xfrm>
            <a:off x="46915679" y="3349444"/>
            <a:ext cx="5586150" cy="2063772"/>
          </p:xfrm>
          <a:graphic>
            <a:graphicData uri="http://schemas.openxmlformats.org/presentationml/2006/ole">
              <mc:AlternateContent xmlns:mc="http://schemas.openxmlformats.org/markup-compatibility/2006">
                <mc:Choice xmlns:v="urn:schemas-microsoft-com:vml" Requires="v">
                  <p:oleObj spid="_x0000_s2186" name="Image" r:id="rId4" imgW="4571280" imgH="1688760" progId="Photoshop.Image.13">
                    <p:embed/>
                  </p:oleObj>
                </mc:Choice>
                <mc:Fallback>
                  <p:oleObj name="Image" r:id="rId4" imgW="4571280" imgH="1688760" progId="Photoshop.Image.13">
                    <p:embed/>
                    <p:pic>
                      <p:nvPicPr>
                        <p:cNvPr id="0" name=""/>
                        <p:cNvPicPr/>
                        <p:nvPr/>
                      </p:nvPicPr>
                      <p:blipFill>
                        <a:blip r:embed="rId5"/>
                        <a:stretch>
                          <a:fillRect/>
                        </a:stretch>
                      </p:blipFill>
                      <p:spPr>
                        <a:xfrm>
                          <a:off x="46915679" y="3349444"/>
                          <a:ext cx="5586150" cy="2063772"/>
                        </a:xfrm>
                        <a:prstGeom prst="rect">
                          <a:avLst/>
                        </a:prstGeom>
                      </p:spPr>
                    </p:pic>
                  </p:oleObj>
                </mc:Fallback>
              </mc:AlternateContent>
            </a:graphicData>
          </a:graphic>
        </p:graphicFrame>
        <p:pic>
          <p:nvPicPr>
            <p:cNvPr id="47" name="Picture 46"/>
            <p:cNvPicPr>
              <a:picLocks noChangeAspect="1"/>
            </p:cNvPicPr>
            <p:nvPr userDrawn="1"/>
          </p:nvPicPr>
          <p:blipFill>
            <a:blip r:embed="rId6"/>
            <a:stretch>
              <a:fillRect/>
            </a:stretch>
          </p:blipFill>
          <p:spPr>
            <a:xfrm>
              <a:off x="44621819" y="7740040"/>
              <a:ext cx="2969584" cy="1370577"/>
            </a:xfrm>
            <a:prstGeom prst="rect">
              <a:avLst/>
            </a:prstGeom>
            <a:ln>
              <a:noFill/>
            </a:ln>
          </p:spPr>
        </p:pic>
        <p:graphicFrame>
          <p:nvGraphicFramePr>
            <p:cNvPr id="48" name="Object 47"/>
            <p:cNvGraphicFramePr>
              <a:graphicFrameLocks noChangeAspect="1"/>
            </p:cNvGraphicFramePr>
            <p:nvPr userDrawn="1">
              <p:extLst>
                <p:ext uri="{D42A27DB-BD31-4B8C-83A1-F6EECF244321}">
                  <p14:modId xmlns:p14="http://schemas.microsoft.com/office/powerpoint/2010/main" val="2040245264"/>
                </p:ext>
              </p:extLst>
            </p:nvPr>
          </p:nvGraphicFramePr>
          <p:xfrm>
            <a:off x="44629619" y="12347263"/>
            <a:ext cx="1482266" cy="992162"/>
          </p:xfrm>
          <a:graphic>
            <a:graphicData uri="http://schemas.openxmlformats.org/presentationml/2006/ole">
              <mc:AlternateContent xmlns:mc="http://schemas.openxmlformats.org/markup-compatibility/2006">
                <mc:Choice xmlns:v="urn:schemas-microsoft-com:vml" Requires="v">
                  <p:oleObj spid="_x0000_s2187" name="Image" r:id="rId7" imgW="1574280" imgH="1053720" progId="Photoshop.Image.13">
                    <p:embed/>
                  </p:oleObj>
                </mc:Choice>
                <mc:Fallback>
                  <p:oleObj name="Image" r:id="rId7" imgW="1574280" imgH="1053720" progId="Photoshop.Image.13">
                    <p:embed/>
                    <p:pic>
                      <p:nvPicPr>
                        <p:cNvPr id="0" name=""/>
                        <p:cNvPicPr/>
                        <p:nvPr/>
                      </p:nvPicPr>
                      <p:blipFill>
                        <a:blip r:embed="rId8"/>
                        <a:stretch>
                          <a:fillRect/>
                        </a:stretch>
                      </p:blipFill>
                      <p:spPr>
                        <a:xfrm>
                          <a:off x="44629619" y="12347263"/>
                          <a:ext cx="1482266" cy="992162"/>
                        </a:xfrm>
                        <a:prstGeom prst="rect">
                          <a:avLst/>
                        </a:prstGeom>
                      </p:spPr>
                    </p:pic>
                  </p:oleObj>
                </mc:Fallback>
              </mc:AlternateContent>
            </a:graphicData>
          </a:graphic>
        </p:graphicFrame>
        <p:grpSp>
          <p:nvGrpSpPr>
            <p:cNvPr id="49" name="Group 48"/>
            <p:cNvGrpSpPr/>
            <p:nvPr userDrawn="1"/>
          </p:nvGrpSpPr>
          <p:grpSpPr>
            <a:xfrm>
              <a:off x="44487207" y="29414560"/>
              <a:ext cx="10354213" cy="1265612"/>
              <a:chOff x="44200453" y="28362386"/>
              <a:chExt cx="9771399" cy="1090622"/>
            </a:xfrm>
          </p:grpSpPr>
          <p:sp>
            <p:nvSpPr>
              <p:cNvPr id="51" name="Rounded Rectangle 50"/>
              <p:cNvSpPr/>
              <p:nvPr userDrawn="1"/>
            </p:nvSpPr>
            <p:spPr>
              <a:xfrm>
                <a:off x="44200453" y="28362386"/>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2" name="Picture 7" descr="http://t2.gstatic.com/images?q=tbn:ANd9GcR4APHC6TT9w54M2zn_pvCiBxUNcspYPoVxirLRphBoJabfSvu7zw">
                <a:hlinkClick r:id="rId9"/>
              </p:cNvPr>
              <p:cNvPicPr>
                <a:picLocks noChangeAspect="1" noChangeArrowheads="1"/>
              </p:cNvPicPr>
              <p:nvPr userDrawn="1"/>
            </p:nvPicPr>
            <p:blipFill>
              <a:blip r:embed="rId10" cstate="print"/>
              <a:srcRect/>
              <a:stretch>
                <a:fillRect/>
              </a:stretch>
            </p:blipFill>
            <p:spPr bwMode="auto">
              <a:xfrm>
                <a:off x="44326393" y="28460718"/>
                <a:ext cx="914401" cy="914399"/>
              </a:xfrm>
              <a:prstGeom prst="rect">
                <a:avLst/>
              </a:prstGeom>
              <a:noFill/>
              <a:ln>
                <a:noFill/>
              </a:ln>
            </p:spPr>
          </p:pic>
          <p:sp>
            <p:nvSpPr>
              <p:cNvPr id="53" name="TextBox 52"/>
              <p:cNvSpPr txBox="1"/>
              <p:nvPr userDrawn="1"/>
            </p:nvSpPr>
            <p:spPr>
              <a:xfrm>
                <a:off x="45300663" y="28552305"/>
                <a:ext cx="8671189" cy="716099"/>
              </a:xfrm>
              <a:prstGeom prst="rect">
                <a:avLst/>
              </a:prstGeom>
              <a:noFill/>
              <a:ln>
                <a:noFill/>
              </a:ln>
            </p:spPr>
            <p:txBody>
              <a:bodyPr wrap="square" rtlCol="0">
                <a:spAutoFit/>
              </a:bodyPr>
              <a:lstStyle/>
              <a:p>
                <a:r>
                  <a:rPr lang="en-US" sz="2400" dirty="0" smtClean="0">
                    <a:solidFill>
                      <a:schemeClr val="tx2"/>
                    </a:solidFill>
                    <a:latin typeface="Trebuchet MS" pitchFamily="34" charset="0"/>
                  </a:rPr>
                  <a:t>Student</a:t>
                </a:r>
                <a:r>
                  <a:rPr lang="en-US" sz="2400" baseline="0" dirty="0" smtClean="0">
                    <a:solidFill>
                      <a:schemeClr val="tx2"/>
                    </a:solidFill>
                    <a:latin typeface="Trebuchet MS" pitchFamily="34" charset="0"/>
                  </a:rPr>
                  <a:t> discounts are available on our </a:t>
                </a:r>
                <a:r>
                  <a:rPr lang="en-US" sz="2400" baseline="0" dirty="0" err="1" smtClean="0">
                    <a:solidFill>
                      <a:schemeClr val="tx2"/>
                    </a:solidFill>
                    <a:latin typeface="Trebuchet MS" pitchFamily="34" charset="0"/>
                  </a:rPr>
                  <a:t>Facebook</a:t>
                </a:r>
                <a:r>
                  <a:rPr lang="en-US" sz="2400" baseline="0" dirty="0" smtClean="0">
                    <a:solidFill>
                      <a:schemeClr val="tx2"/>
                    </a:solidFill>
                    <a:latin typeface="Trebuchet MS" pitchFamily="34" charset="0"/>
                  </a:rPr>
                  <a:t> page.</a:t>
                </a:r>
                <a:br>
                  <a:rPr lang="en-US" sz="2400" baseline="0" dirty="0" smtClean="0">
                    <a:solidFill>
                      <a:schemeClr val="tx2"/>
                    </a:solidFill>
                    <a:latin typeface="Trebuchet MS" pitchFamily="34" charset="0"/>
                  </a:rPr>
                </a:br>
                <a:r>
                  <a:rPr lang="en-US" sz="2400" baseline="0" dirty="0" smtClean="0">
                    <a:solidFill>
                      <a:schemeClr val="tx2"/>
                    </a:solidFill>
                    <a:latin typeface="Trebuchet MS" pitchFamily="34" charset="0"/>
                  </a:rPr>
                  <a:t>Go to </a:t>
                </a:r>
                <a:r>
                  <a:rPr lang="en-US" sz="2400" u="sng" baseline="0" dirty="0" smtClean="0">
                    <a:solidFill>
                      <a:schemeClr val="tx2"/>
                    </a:solidFill>
                    <a:latin typeface="Trebuchet MS" pitchFamily="34" charset="0"/>
                  </a:rPr>
                  <a:t>PosterPresentations.com</a:t>
                </a:r>
                <a:r>
                  <a:rPr lang="en-US" sz="2400" baseline="0" dirty="0" smtClean="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sp>
          <p:nvSpPr>
            <p:cNvPr id="50" name="TextBox 49"/>
            <p:cNvSpPr txBox="1"/>
            <p:nvPr userDrawn="1"/>
          </p:nvSpPr>
          <p:spPr>
            <a:xfrm>
              <a:off x="44262808" y="31169782"/>
              <a:ext cx="6870215" cy="1399638"/>
            </a:xfrm>
            <a:prstGeom prst="rect">
              <a:avLst/>
            </a:prstGeom>
            <a:noFill/>
          </p:spPr>
          <p:txBody>
            <a:bodyPr wrap="square" lIns="65304" tIns="32651" rIns="65304" bIns="32651" rtlCol="0">
              <a:spAutoFit/>
            </a:bodyPr>
            <a:lstStyle/>
            <a:p>
              <a:pPr>
                <a:lnSpc>
                  <a:spcPts val="2600"/>
                </a:lnSpc>
              </a:pPr>
              <a:r>
                <a:rPr lang="en-US" sz="2800" dirty="0" smtClean="0">
                  <a:solidFill>
                    <a:schemeClr val="bg1"/>
                  </a:solidFill>
                </a:rPr>
                <a:t>© 2013</a:t>
              </a:r>
              <a:r>
                <a:rPr lang="en-US" sz="2800" baseline="0" dirty="0" smtClean="0">
                  <a:solidFill>
                    <a:schemeClr val="bg1"/>
                  </a:solidFill>
                </a:rPr>
                <a:t> </a:t>
              </a:r>
              <a:r>
                <a:rPr lang="en-US" sz="2800" dirty="0" smtClean="0">
                  <a:solidFill>
                    <a:schemeClr val="bg1"/>
                  </a:solidFill>
                </a:rPr>
                <a:t>PosterPresentations.com</a:t>
              </a:r>
              <a:br>
                <a:rPr lang="en-US" sz="2800" dirty="0" smtClean="0">
                  <a:solidFill>
                    <a:schemeClr val="bg1"/>
                  </a:solidFill>
                </a:rPr>
              </a:br>
              <a:r>
                <a:rPr lang="en-US" sz="2800" dirty="0" smtClean="0">
                  <a:solidFill>
                    <a:schemeClr val="bg1"/>
                  </a:solidFill>
                </a:rPr>
                <a:t>    </a:t>
              </a:r>
              <a:r>
                <a:rPr lang="en-US" sz="2400" dirty="0" smtClean="0">
                  <a:solidFill>
                    <a:schemeClr val="bg1"/>
                  </a:solidFill>
                </a:rPr>
                <a:t>2117 Fourth Street ,</a:t>
              </a:r>
              <a:r>
                <a:rPr lang="en-US" sz="2400" baseline="0" dirty="0" smtClean="0">
                  <a:solidFill>
                    <a:schemeClr val="bg1"/>
                  </a:solidFill>
                </a:rPr>
                <a:t> Unit C        </a:t>
              </a:r>
            </a:p>
            <a:p>
              <a:pPr>
                <a:lnSpc>
                  <a:spcPts val="2600"/>
                </a:lnSpc>
              </a:pPr>
              <a:r>
                <a:rPr lang="en-US" sz="2400" baseline="0" dirty="0" smtClean="0">
                  <a:solidFill>
                    <a:schemeClr val="bg1"/>
                  </a:solidFill>
                </a:rPr>
                <a:t>     Berkeley CA </a:t>
              </a:r>
              <a:r>
                <a:rPr lang="en-US" sz="2000" baseline="0" dirty="0" smtClean="0">
                  <a:solidFill>
                    <a:schemeClr val="bg1"/>
                  </a:solidFill>
                </a:rPr>
                <a:t>94710</a:t>
              </a:r>
              <a:r>
                <a:rPr lang="en-US" sz="2400" baseline="0" dirty="0" smtClean="0">
                  <a:solidFill>
                    <a:schemeClr val="bg1"/>
                  </a:solidFill>
                </a:rPr>
                <a:t/>
              </a:r>
              <a:br>
                <a:rPr lang="en-US" sz="2400" baseline="0" dirty="0" smtClean="0">
                  <a:solidFill>
                    <a:schemeClr val="bg1"/>
                  </a:solidFill>
                </a:rPr>
              </a:br>
              <a:r>
                <a:rPr lang="en-US" sz="2400" baseline="0" dirty="0" smtClean="0">
                  <a:solidFill>
                    <a:schemeClr val="bg1"/>
                  </a:solidFill>
                </a:rPr>
                <a:t>    </a:t>
              </a:r>
              <a:r>
                <a:rPr lang="en-US" sz="2400" b="1" baseline="0" dirty="0" smtClean="0">
                  <a:solidFill>
                    <a:srgbClr val="FFFF00"/>
                  </a:solidFill>
                </a:rPr>
                <a:t>posterpresenter@gmail.com</a:t>
              </a:r>
              <a:endParaRPr lang="en-US" sz="2800" b="1" dirty="0">
                <a:solidFill>
                  <a:srgbClr val="FFFF00"/>
                </a:solidFill>
              </a:endParaRPr>
            </a:p>
          </p:txBody>
        </p:sp>
      </p:grpSp>
      <p:grpSp>
        <p:nvGrpSpPr>
          <p:cNvPr id="54" name="Group 53"/>
          <p:cNvGrpSpPr/>
          <p:nvPr userDrawn="1"/>
        </p:nvGrpSpPr>
        <p:grpSpPr>
          <a:xfrm>
            <a:off x="-11225189" y="-1"/>
            <a:ext cx="11018865" cy="32918401"/>
            <a:chOff x="-11225189" y="-1"/>
            <a:chExt cx="11018865" cy="32918401"/>
          </a:xfrm>
        </p:grpSpPr>
        <p:sp>
          <p:nvSpPr>
            <p:cNvPr id="55" name="Rectangle 54"/>
            <p:cNvSpPr/>
            <p:nvPr/>
          </p:nvSpPr>
          <p:spPr>
            <a:xfrm>
              <a:off x="-11216136" y="-1"/>
              <a:ext cx="11009812" cy="3291840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3200" b="1" spc="0" dirty="0" smtClean="0">
                  <a:solidFill>
                    <a:srgbClr val="FF0000"/>
                  </a:solidFill>
                  <a:latin typeface="Trebuchet MS" pitchFamily="34" charset="0"/>
                </a:rPr>
                <a:t>(—THIS SIDEBAR DOES NOT PRINT—)</a:t>
              </a:r>
              <a:endParaRPr lang="en-US" sz="3200" b="1" spc="600" dirty="0" smtClean="0">
                <a:solidFill>
                  <a:schemeClr val="bg1"/>
                </a:solidFill>
                <a:latin typeface="Trebuchet MS" pitchFamily="34" charset="0"/>
              </a:endParaRPr>
            </a:p>
            <a:p>
              <a:pPr algn="ctr"/>
              <a:r>
                <a:rPr lang="en-US" sz="4000" b="1" spc="600" dirty="0" smtClean="0">
                  <a:solidFill>
                    <a:schemeClr val="bg1"/>
                  </a:solidFill>
                  <a:latin typeface="Trebuchet MS" pitchFamily="34" charset="0"/>
                </a:rPr>
                <a:t>DESIGN</a:t>
              </a:r>
              <a:r>
                <a:rPr lang="en-US" sz="4000" b="1" spc="600" baseline="0" dirty="0" smtClean="0">
                  <a:solidFill>
                    <a:schemeClr val="bg1"/>
                  </a:solidFill>
                  <a:latin typeface="Trebuchet MS" pitchFamily="34" charset="0"/>
                </a:rPr>
                <a:t> </a:t>
              </a:r>
              <a:r>
                <a:rPr lang="en-US" sz="4000" b="1" spc="600" dirty="0" smtClean="0">
                  <a:solidFill>
                    <a:schemeClr val="bg1"/>
                  </a:solidFill>
                  <a:latin typeface="Trebuchet MS" pitchFamily="34" charset="0"/>
                </a:rPr>
                <a:t>GUIDE</a:t>
              </a:r>
            </a:p>
            <a:p>
              <a:pPr algn="ctr"/>
              <a:endParaRPr lang="en-US" sz="2800" b="1" dirty="0" smtClean="0">
                <a:latin typeface="Trebuchet MS" pitchFamily="34" charset="0"/>
              </a:endParaRPr>
            </a:p>
            <a:p>
              <a:pPr defTabSz="3765639"/>
              <a:r>
                <a:rPr lang="en-US" sz="2800" i="0" dirty="0" smtClean="0">
                  <a:latin typeface="Trebuchet MS" pitchFamily="34" charset="0"/>
                </a:rPr>
                <a:t>This PowerPoint</a:t>
              </a:r>
              <a:r>
                <a:rPr lang="en-US" sz="2800" i="0" baseline="0" dirty="0" smtClean="0">
                  <a:latin typeface="Trebuchet MS" pitchFamily="34" charset="0"/>
                </a:rPr>
                <a:t> </a:t>
              </a:r>
              <a:r>
                <a:rPr lang="en-US" sz="2800" i="0" dirty="0" smtClean="0">
                  <a:latin typeface="Trebuchet MS" pitchFamily="34" charset="0"/>
                </a:rPr>
                <a:t>2007 template produces</a:t>
              </a:r>
              <a:r>
                <a:rPr lang="en-US" sz="2800" i="0" baseline="0" dirty="0" smtClean="0">
                  <a:latin typeface="Trebuchet MS" pitchFamily="34" charset="0"/>
                </a:rPr>
                <a:t> </a:t>
              </a:r>
              <a:r>
                <a:rPr lang="en-US" sz="2800" i="0" dirty="0" smtClean="0">
                  <a:latin typeface="Trebuchet MS" pitchFamily="34" charset="0"/>
                </a:rPr>
                <a:t>a 36”x48” presentation poster. </a:t>
              </a:r>
              <a:r>
                <a:rPr lang="en-US" sz="2800" dirty="0" smtClean="0">
                  <a:latin typeface="Trebuchet MS" pitchFamily="34" charset="0"/>
                </a:rPr>
                <a:t>You</a:t>
              </a:r>
              <a:r>
                <a:rPr lang="en-US" sz="2800" baseline="0" dirty="0" smtClean="0">
                  <a:latin typeface="Trebuchet MS" pitchFamily="34" charset="0"/>
                </a:rPr>
                <a:t> can u</a:t>
              </a:r>
              <a:r>
                <a:rPr lang="en-US" sz="2800" dirty="0" smtClean="0">
                  <a:latin typeface="Trebuchet MS" pitchFamily="34" charset="0"/>
                </a:rPr>
                <a:t>se</a:t>
              </a:r>
              <a:r>
                <a:rPr lang="en-US" sz="2800" baseline="0" dirty="0" smtClean="0">
                  <a:latin typeface="Trebuchet MS" pitchFamily="34" charset="0"/>
                </a:rPr>
                <a:t> it to create your research poster and </a:t>
              </a:r>
              <a:r>
                <a:rPr lang="en-US" sz="2800" dirty="0" smtClean="0">
                  <a:latin typeface="Trebuchet MS" pitchFamily="34" charset="0"/>
                </a:rPr>
                <a:t>save valuable time placing titles, subtitles,</a:t>
              </a:r>
              <a:r>
                <a:rPr lang="en-US" sz="2800" baseline="0" dirty="0" smtClean="0">
                  <a:latin typeface="Trebuchet MS" pitchFamily="34" charset="0"/>
                </a:rPr>
                <a:t> text, and graphics</a:t>
              </a:r>
              <a:r>
                <a:rPr lang="en-US" sz="2800" dirty="0" smtClean="0">
                  <a:latin typeface="Trebuchet MS" pitchFamily="34" charset="0"/>
                </a:rPr>
                <a:t>. </a:t>
              </a:r>
            </a:p>
            <a:p>
              <a:pPr defTabSz="3765639"/>
              <a:endParaRPr lang="en-US" sz="2800" dirty="0" smtClean="0">
                <a:latin typeface="Trebuchet MS" pitchFamily="34" charset="0"/>
              </a:endParaRPr>
            </a:p>
            <a:p>
              <a:pPr defTabSz="4389219"/>
              <a:r>
                <a:rPr lang="en-US" sz="2800" dirty="0" smtClean="0">
                  <a:latin typeface="Trebuchet MS" pitchFamily="34" charset="0"/>
                </a:rPr>
                <a:t>We provide a series of online tutorials that will guide you through the poster design process and answer your poster production questions. To view our template tutorials, go online to </a:t>
              </a:r>
              <a:r>
                <a:rPr lang="en-US" sz="2800" b="1" dirty="0" smtClean="0">
                  <a:solidFill>
                    <a:srgbClr val="FFC000"/>
                  </a:solidFill>
                  <a:latin typeface="Trebuchet MS" pitchFamily="34" charset="0"/>
                </a:rPr>
                <a:t>PosterPresentations.com</a:t>
              </a:r>
              <a:r>
                <a:rPr lang="en-US" sz="2800" b="1" dirty="0" smtClean="0">
                  <a:solidFill>
                    <a:schemeClr val="bg1"/>
                  </a:solidFill>
                  <a:latin typeface="Trebuchet MS" pitchFamily="34" charset="0"/>
                </a:rPr>
                <a:t> </a:t>
              </a:r>
              <a:r>
                <a:rPr lang="en-US" sz="2800" dirty="0" smtClean="0">
                  <a:solidFill>
                    <a:schemeClr val="bg1"/>
                  </a:solidFill>
                  <a:latin typeface="Trebuchet MS" pitchFamily="34" charset="0"/>
                </a:rPr>
                <a:t>and click on HELP DESK.</a:t>
              </a:r>
            </a:p>
            <a:p>
              <a:pPr defTabSz="4389219"/>
              <a:endParaRPr lang="en-US" sz="2800" dirty="0" smtClean="0">
                <a:latin typeface="Trebuchet MS" pitchFamily="34" charset="0"/>
              </a:endParaRPr>
            </a:p>
            <a:p>
              <a:pPr defTabSz="4389219"/>
              <a:r>
                <a:rPr lang="en-US" sz="2800" dirty="0" smtClean="0">
                  <a:solidFill>
                    <a:schemeClr val="bg1"/>
                  </a:solidFill>
                  <a:latin typeface="Trebuchet MS" pitchFamily="34" charset="0"/>
                </a:rPr>
                <a:t>When</a:t>
              </a:r>
              <a:r>
                <a:rPr lang="en-US" sz="2800" baseline="0" dirty="0" smtClean="0">
                  <a:solidFill>
                    <a:schemeClr val="bg1"/>
                  </a:solidFill>
                  <a:latin typeface="Trebuchet MS" pitchFamily="34" charset="0"/>
                </a:rPr>
                <a:t> you are ready to print your poster</a:t>
              </a:r>
              <a:r>
                <a:rPr lang="en-US" sz="2800" dirty="0" smtClean="0">
                  <a:solidFill>
                    <a:schemeClr val="bg1"/>
                  </a:solidFill>
                  <a:latin typeface="Trebuchet MS" pitchFamily="34" charset="0"/>
                </a:rPr>
                <a:t>,</a:t>
              </a:r>
              <a:r>
                <a:rPr lang="en-US" sz="2800" baseline="0" dirty="0" smtClean="0">
                  <a:solidFill>
                    <a:schemeClr val="bg1"/>
                  </a:solidFill>
                  <a:latin typeface="Trebuchet MS" pitchFamily="34" charset="0"/>
                </a:rPr>
                <a:t> go online to </a:t>
              </a:r>
              <a:r>
                <a:rPr lang="en-US" sz="2800" b="0" dirty="0" smtClean="0">
                  <a:solidFill>
                    <a:schemeClr val="bg1"/>
                  </a:solidFill>
                  <a:latin typeface="Trebuchet MS" pitchFamily="34" charset="0"/>
                </a:rPr>
                <a:t>PosterPresentations.com</a:t>
              </a:r>
              <a:r>
                <a:rPr lang="en-US" sz="2800" dirty="0" smtClean="0">
                  <a:solidFill>
                    <a:schemeClr val="bg1"/>
                  </a:solidFill>
                  <a:latin typeface="Trebuchet MS" pitchFamily="34" charset="0"/>
                </a:rPr>
                <a:t/>
              </a:r>
              <a:br>
                <a:rPr lang="en-US" sz="2800" dirty="0" smtClean="0">
                  <a:solidFill>
                    <a:schemeClr val="bg1"/>
                  </a:solidFill>
                  <a:latin typeface="Trebuchet MS" pitchFamily="34" charset="0"/>
                </a:rPr>
              </a:br>
              <a:endParaRPr lang="en-US" sz="2800" dirty="0" smtClean="0">
                <a:solidFill>
                  <a:schemeClr val="bg1"/>
                </a:solidFill>
                <a:latin typeface="Trebuchet MS" pitchFamily="34" charset="0"/>
              </a:endParaRPr>
            </a:p>
            <a:p>
              <a:pPr algn="l" defTabSz="3765639"/>
              <a:r>
                <a:rPr lang="en-US" sz="2800" b="0" dirty="0" smtClean="0">
                  <a:solidFill>
                    <a:schemeClr val="bg1"/>
                  </a:solidFill>
                  <a:latin typeface="Trebuchet MS" pitchFamily="34" charset="0"/>
                </a:rPr>
                <a:t>Need</a:t>
              </a:r>
              <a:r>
                <a:rPr lang="en-US" sz="2800" b="0" baseline="0" dirty="0" smtClean="0">
                  <a:solidFill>
                    <a:schemeClr val="bg1"/>
                  </a:solidFill>
                  <a:latin typeface="Trebuchet MS" pitchFamily="34" charset="0"/>
                </a:rPr>
                <a:t> assistance? Call us at </a:t>
              </a:r>
              <a:r>
                <a:rPr lang="en-US" sz="2800" b="0" dirty="0" smtClean="0">
                  <a:solidFill>
                    <a:srgbClr val="FFC000"/>
                  </a:solidFill>
                  <a:latin typeface="Trebuchet MS" pitchFamily="34" charset="0"/>
                </a:rPr>
                <a:t>1.510.649.3001</a:t>
              </a:r>
            </a:p>
            <a:p>
              <a:pPr algn="l" defTabSz="3765639"/>
              <a:endParaRPr lang="en-US" sz="3600" b="1" dirty="0" smtClean="0">
                <a:solidFill>
                  <a:srgbClr val="FFFF00"/>
                </a:solidFill>
                <a:latin typeface="Trebuchet MS" pitchFamily="34" charset="0"/>
              </a:endParaRPr>
            </a:p>
            <a:p>
              <a:pPr algn="ctr"/>
              <a:endParaRPr lang="en-US" sz="2400" b="1" dirty="0" smtClean="0">
                <a:solidFill>
                  <a:schemeClr val="bg1"/>
                </a:solidFill>
                <a:latin typeface="Trebuchet MS" pitchFamily="34" charset="0"/>
              </a:endParaRPr>
            </a:p>
            <a:p>
              <a:pPr algn="ctr"/>
              <a:r>
                <a:rPr lang="en-US" sz="4000" b="1" spc="600" dirty="0" smtClean="0">
                  <a:solidFill>
                    <a:schemeClr val="bg1"/>
                  </a:solidFill>
                  <a:latin typeface="Trebuchet MS" pitchFamily="34" charset="0"/>
                </a:rPr>
                <a:t>QUICK START</a:t>
              </a:r>
            </a:p>
            <a:p>
              <a:pPr algn="ctr"/>
              <a:endParaRPr lang="en-US" sz="3200" b="1"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Zoom in and out</a:t>
              </a:r>
            </a:p>
            <a:p>
              <a:pPr marL="1892300" indent="-1892300" algn="l" defTabSz="850900"/>
              <a:r>
                <a:rPr lang="en-US" sz="2400" b="0" baseline="0" dirty="0" smtClean="0">
                  <a:solidFill>
                    <a:schemeClr val="bg1"/>
                  </a:solidFill>
                  <a:latin typeface="Trebuchet MS" pitchFamily="34" charset="0"/>
                </a:rPr>
                <a:t>	</a:t>
              </a:r>
              <a:r>
                <a:rPr lang="en-US" sz="2400" b="0" baseline="0" dirty="0" smtClean="0">
                  <a:solidFill>
                    <a:schemeClr val="bg1">
                      <a:lumMod val="75000"/>
                    </a:schemeClr>
                  </a:solidFill>
                  <a:latin typeface="Trebuchet MS" pitchFamily="34" charset="0"/>
                </a:rPr>
                <a:t>As you work on your poster zoom in and out to the level that is more comfortable to you. </a:t>
              </a:r>
            </a:p>
            <a:p>
              <a:pPr marL="1892300" indent="-1892300" algn="l" defTabSz="850900"/>
              <a:r>
                <a:rPr lang="en-US" sz="2400" b="1" baseline="0" dirty="0" smtClean="0">
                  <a:solidFill>
                    <a:schemeClr val="bg1">
                      <a:lumMod val="75000"/>
                    </a:schemeClr>
                  </a:solidFill>
                  <a:latin typeface="Trebuchet MS" pitchFamily="34" charset="0"/>
                </a:rPr>
                <a:t>	</a:t>
              </a:r>
              <a:r>
                <a:rPr lang="en-US" sz="2400" b="0" baseline="0" dirty="0" smtClean="0">
                  <a:solidFill>
                    <a:schemeClr val="bg1">
                      <a:lumMod val="75000"/>
                    </a:schemeClr>
                  </a:solidFill>
                  <a:latin typeface="Trebuchet MS" pitchFamily="34" charset="0"/>
                </a:rPr>
                <a:t>Go to VIEW &gt; ZOOM.</a:t>
              </a:r>
            </a:p>
            <a:p>
              <a:pPr algn="l"/>
              <a:endParaRPr lang="en-US" sz="2800" b="0"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Title, Authors, and Affiliations</a:t>
              </a:r>
            </a:p>
            <a:p>
              <a:pPr algn="l"/>
              <a:r>
                <a:rPr lang="en-US" sz="2400" b="0" baseline="0" dirty="0" smtClean="0">
                  <a:solidFill>
                    <a:schemeClr val="bg1">
                      <a:lumMod val="75000"/>
                    </a:schemeClr>
                  </a:solidFill>
                  <a:latin typeface="Trebuchet MS" pitchFamily="34" charset="0"/>
                </a:rPr>
                <a:t>Start designing your poster by adding the title, the names of the authors, and the affiliated institutions. </a:t>
              </a:r>
              <a:r>
                <a:rPr lang="en-US" sz="2400" b="0" spc="0" baseline="0" dirty="0" smtClean="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2400" b="0" spc="0" baseline="0" dirty="0" smtClean="0">
                <a:solidFill>
                  <a:schemeClr val="bg1">
                    <a:lumMod val="75000"/>
                  </a:schemeClr>
                </a:solidFill>
                <a:latin typeface="Trebuchet MS" pitchFamily="34" charset="0"/>
              </a:endParaRPr>
            </a:p>
            <a:p>
              <a:pPr algn="l"/>
              <a:r>
                <a:rPr lang="en-US" sz="2400" b="1" spc="300" baseline="0" dirty="0" smtClean="0">
                  <a:solidFill>
                    <a:srgbClr val="FFC000"/>
                  </a:solidFill>
                  <a:latin typeface="Trebuchet MS" pitchFamily="34" charset="0"/>
                </a:rPr>
                <a:t>TIP</a:t>
              </a:r>
              <a:r>
                <a:rPr lang="en-US" sz="2400" b="1" baseline="0" dirty="0" smtClean="0">
                  <a:solidFill>
                    <a:srgbClr val="FFC000"/>
                  </a:solidFill>
                  <a:latin typeface="Trebuchet MS" pitchFamily="34" charset="0"/>
                </a:rPr>
                <a:t>: </a:t>
              </a:r>
              <a:r>
                <a:rPr lang="en-US" sz="2400" b="0" baseline="0" dirty="0" smtClean="0">
                  <a:solidFill>
                    <a:schemeClr val="bg1">
                      <a:lumMod val="75000"/>
                    </a:schemeClr>
                  </a:solidFill>
                  <a:latin typeface="Trebuchet MS" pitchFamily="34" charset="0"/>
                </a:rPr>
                <a:t>The font size of your title should be bigger than your name(s) and institution name(s).</a:t>
              </a:r>
            </a:p>
            <a:p>
              <a:pPr algn="l"/>
              <a:r>
                <a:rPr lang="en-US" sz="2800" b="1" baseline="0" dirty="0" smtClean="0">
                  <a:solidFill>
                    <a:schemeClr val="bg1"/>
                  </a:solidFill>
                  <a:latin typeface="Trebuchet MS" pitchFamily="34" charset="0"/>
                </a:rPr>
                <a:t/>
              </a:r>
              <a:br>
                <a:rPr lang="en-US" sz="2800" b="1" baseline="0" dirty="0" smtClean="0">
                  <a:solidFill>
                    <a:schemeClr val="bg1"/>
                  </a:solidFill>
                  <a:latin typeface="Trebuchet MS" pitchFamily="34" charset="0"/>
                </a:rPr>
              </a:br>
              <a:endParaRPr lang="en-US" sz="2800" b="1" dirty="0" smtClean="0">
                <a:solidFill>
                  <a:schemeClr val="bg1"/>
                </a:solidFill>
                <a:latin typeface="Trebuchet MS" pitchFamily="34" charset="0"/>
              </a:endParaRPr>
            </a:p>
            <a:p>
              <a:pPr algn="ctr"/>
              <a:endParaRPr lang="en-US" sz="2800" b="1" dirty="0" smtClean="0">
                <a:solidFill>
                  <a:srgbClr val="FFC000"/>
                </a:solidFill>
                <a:latin typeface="Trebuchet MS" pitchFamily="34" charset="0"/>
              </a:endParaRPr>
            </a:p>
            <a:p>
              <a:pPr algn="ctr"/>
              <a:endParaRPr lang="en-US" sz="2800" b="1" dirty="0" smtClean="0">
                <a:solidFill>
                  <a:srgbClr val="FFC000"/>
                </a:solidFill>
                <a:latin typeface="Trebuchet MS" pitchFamily="34" charset="0"/>
              </a:endParaRPr>
            </a:p>
            <a:p>
              <a:pPr algn="ctr"/>
              <a:r>
                <a:rPr lang="en-US" sz="3200" b="1" dirty="0" smtClean="0">
                  <a:solidFill>
                    <a:srgbClr val="FFC000"/>
                  </a:solidFill>
                  <a:latin typeface="Trebuchet MS" pitchFamily="34" charset="0"/>
                </a:rPr>
                <a:t>Adding Logos</a:t>
              </a:r>
              <a:r>
                <a:rPr lang="en-US" sz="3200" b="1" baseline="0" dirty="0" smtClean="0">
                  <a:solidFill>
                    <a:srgbClr val="FFC000"/>
                  </a:solidFill>
                  <a:latin typeface="Trebuchet MS" pitchFamily="34" charset="0"/>
                </a:rPr>
                <a:t> / Seals</a:t>
              </a:r>
            </a:p>
            <a:p>
              <a:pPr algn="l"/>
              <a:r>
                <a:rPr lang="en-US" sz="2400" b="0" baseline="0" dirty="0" smtClean="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2400" b="0" spc="300" baseline="0" dirty="0" smtClean="0">
                <a:solidFill>
                  <a:schemeClr val="bg1">
                    <a:lumMod val="75000"/>
                  </a:schemeClr>
                </a:solidFill>
                <a:latin typeface="Trebuchet MS" pitchFamily="34" charset="0"/>
              </a:endParaRPr>
            </a:p>
            <a:p>
              <a:pPr algn="l"/>
              <a:r>
                <a:rPr lang="en-US" sz="2400" b="1" spc="300" baseline="0" dirty="0" smtClean="0">
                  <a:solidFill>
                    <a:srgbClr val="FFC000"/>
                  </a:solidFill>
                  <a:latin typeface="Trebuchet MS" pitchFamily="34" charset="0"/>
                </a:rPr>
                <a:t>TIP:</a:t>
              </a:r>
              <a:r>
                <a:rPr lang="en-US" sz="2400" b="1" spc="0" baseline="0" dirty="0" smtClean="0">
                  <a:solidFill>
                    <a:srgbClr val="FFC000"/>
                  </a:solidFill>
                  <a:latin typeface="Trebuchet MS" pitchFamily="34" charset="0"/>
                </a:rPr>
                <a:t> </a:t>
              </a:r>
              <a:r>
                <a:rPr lang="en-US" sz="2400" b="0" baseline="0" dirty="0" smtClean="0">
                  <a:solidFill>
                    <a:schemeClr val="bg1">
                      <a:lumMod val="75000"/>
                    </a:schemeClr>
                  </a:solidFill>
                  <a:latin typeface="Trebuchet MS" pitchFamily="34" charset="0"/>
                </a:rPr>
                <a:t>See if your school’s logo is available on our free poster templates page.</a:t>
              </a:r>
            </a:p>
            <a:p>
              <a:pPr algn="l"/>
              <a:endParaRPr lang="en-US" sz="2400" b="0" baseline="0" dirty="0" smtClean="0">
                <a:latin typeface="Trebuchet MS" pitchFamily="34" charset="0"/>
              </a:endParaRPr>
            </a:p>
            <a:p>
              <a:pPr algn="ctr"/>
              <a:r>
                <a:rPr lang="en-US" sz="3200" b="1" baseline="0" dirty="0" smtClean="0">
                  <a:solidFill>
                    <a:srgbClr val="FFC000"/>
                  </a:solidFill>
                  <a:latin typeface="Trebuchet MS" pitchFamily="34" charset="0"/>
                </a:rPr>
                <a:t>Photographs / Graphics</a:t>
              </a:r>
            </a:p>
            <a:p>
              <a:pPr algn="l" defTabSz="977900"/>
              <a:r>
                <a:rPr lang="en-US" sz="2400" b="0" baseline="0" dirty="0" smtClean="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2400" b="0" spc="0" baseline="0" dirty="0" smtClean="0">
                  <a:solidFill>
                    <a:schemeClr val="bg1">
                      <a:lumMod val="75000"/>
                    </a:schemeClr>
                  </a:solidFill>
                  <a:latin typeface="Trebuchet MS" pitchFamily="34" charset="0"/>
                </a:rPr>
                <a:t>disproportionally.</a:t>
              </a:r>
            </a:p>
            <a:p>
              <a:pPr algn="l" defTabSz="977900"/>
              <a:endParaRPr lang="en-US" sz="2400" b="0" baseline="0" dirty="0" smtClean="0">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r>
                <a:rPr lang="en-US" sz="3200" b="1" baseline="0" dirty="0" smtClean="0">
                  <a:solidFill>
                    <a:srgbClr val="FFC000"/>
                  </a:solidFill>
                  <a:latin typeface="Trebuchet MS" pitchFamily="34" charset="0"/>
                </a:rPr>
                <a:t>Image Quality Check</a:t>
              </a:r>
            </a:p>
            <a:p>
              <a:pPr lvl="0" algn="l" defTabSz="977900"/>
              <a:r>
                <a:rPr lang="en-US" sz="2400" b="0" baseline="0" dirty="0" smtClean="0">
                  <a:solidFill>
                    <a:schemeClr val="bg1">
                      <a:lumMod val="75000"/>
                    </a:schemeClr>
                  </a:solidFill>
                  <a:latin typeface="Trebuchet MS" pitchFamily="34" charset="0"/>
                </a:rPr>
                <a:t>Zoom in and look at your images at 100% magnification. If they look good they will print well. </a:t>
              </a:r>
              <a:endParaRPr lang="en-US" sz="2800" b="0" dirty="0" smtClean="0">
                <a:latin typeface="Trebuchet MS" pitchFamily="34" charset="0"/>
              </a:endParaRPr>
            </a:p>
          </p:txBody>
        </p:sp>
        <p:cxnSp>
          <p:nvCxnSpPr>
            <p:cNvPr id="56" name="Straight Connector 55"/>
            <p:cNvCxnSpPr/>
            <p:nvPr/>
          </p:nvCxnSpPr>
          <p:spPr>
            <a:xfrm>
              <a:off x="-11225189" y="8422500"/>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57" name="Picture 56"/>
            <p:cNvPicPr>
              <a:picLocks noChangeAspect="1"/>
            </p:cNvPicPr>
            <p:nvPr userDrawn="1"/>
          </p:nvPicPr>
          <p:blipFill>
            <a:blip r:embed="rId11"/>
            <a:stretch>
              <a:fillRect/>
            </a:stretch>
          </p:blipFill>
          <p:spPr>
            <a:xfrm>
              <a:off x="-10740740" y="10261718"/>
              <a:ext cx="1597666" cy="1201935"/>
            </a:xfrm>
            <a:prstGeom prst="rect">
              <a:avLst/>
            </a:prstGeom>
          </p:spPr>
        </p:pic>
        <p:pic>
          <p:nvPicPr>
            <p:cNvPr id="58" name="Picture 57"/>
            <p:cNvPicPr>
              <a:picLocks noChangeAspect="1"/>
            </p:cNvPicPr>
            <p:nvPr userDrawn="1"/>
          </p:nvPicPr>
          <p:blipFill>
            <a:blip r:embed="rId12"/>
            <a:stretch>
              <a:fillRect/>
            </a:stretch>
          </p:blipFill>
          <p:spPr>
            <a:xfrm>
              <a:off x="-10732765" y="15696927"/>
              <a:ext cx="9986808" cy="1053596"/>
            </a:xfrm>
            <a:prstGeom prst="rect">
              <a:avLst/>
            </a:prstGeom>
          </p:spPr>
        </p:pic>
        <p:grpSp>
          <p:nvGrpSpPr>
            <p:cNvPr id="59" name="Group 58"/>
            <p:cNvGrpSpPr/>
            <p:nvPr userDrawn="1"/>
          </p:nvGrpSpPr>
          <p:grpSpPr>
            <a:xfrm>
              <a:off x="-9744993" y="23540957"/>
              <a:ext cx="7531182" cy="2120439"/>
              <a:chOff x="-4470427" y="11016658"/>
              <a:chExt cx="3470785" cy="974220"/>
            </a:xfrm>
          </p:grpSpPr>
          <p:grpSp>
            <p:nvGrpSpPr>
              <p:cNvPr id="65" name="Group 64"/>
              <p:cNvGrpSpPr/>
              <p:nvPr userDrawn="1"/>
            </p:nvGrpSpPr>
            <p:grpSpPr>
              <a:xfrm>
                <a:off x="-2783495" y="11060886"/>
                <a:ext cx="624431" cy="893535"/>
                <a:chOff x="-3958697" y="11117435"/>
                <a:chExt cx="779338" cy="1280430"/>
              </a:xfrm>
            </p:grpSpPr>
            <p:pic>
              <p:nvPicPr>
                <p:cNvPr id="71" name="Picture 70"/>
                <p:cNvPicPr>
                  <a:picLocks noChangeAspect="1"/>
                </p:cNvPicPr>
                <p:nvPr userDrawn="1"/>
              </p:nvPicPr>
              <p:blipFill>
                <a:blip r:embed="rId13"/>
                <a:stretch>
                  <a:fillRect/>
                </a:stretch>
              </p:blipFill>
              <p:spPr>
                <a:xfrm>
                  <a:off x="-3948160" y="11117435"/>
                  <a:ext cx="768801" cy="1090857"/>
                </a:xfrm>
                <a:prstGeom prst="rect">
                  <a:avLst/>
                </a:prstGeom>
              </p:spPr>
            </p:pic>
            <p:sp>
              <p:nvSpPr>
                <p:cNvPr id="72" name="TextBox 71"/>
                <p:cNvSpPr txBox="1"/>
                <p:nvPr userDrawn="1"/>
              </p:nvSpPr>
              <p:spPr>
                <a:xfrm>
                  <a:off x="-3958697" y="12114178"/>
                  <a:ext cx="779337" cy="283687"/>
                </a:xfrm>
                <a:prstGeom prst="rect">
                  <a:avLst/>
                </a:prstGeom>
                <a:solidFill>
                  <a:schemeClr val="accent1"/>
                </a:solidFill>
                <a:ln>
                  <a:noFill/>
                </a:ln>
              </p:spPr>
              <p:txBody>
                <a:bodyPr wrap="square" lIns="91440" tIns="91440" rIns="91440" bIns="91440" rtlCol="0">
                  <a:spAutoFit/>
                </a:bodyPr>
                <a:lstStyle/>
                <a:p>
                  <a:pPr algn="ctr"/>
                  <a:r>
                    <a:rPr lang="en-US" sz="1600" b="1" dirty="0" smtClean="0">
                      <a:solidFill>
                        <a:schemeClr val="tx1"/>
                      </a:solidFill>
                    </a:rPr>
                    <a:t>ORIGINAL</a:t>
                  </a:r>
                  <a:endParaRPr lang="en-US" sz="1600" b="1" dirty="0">
                    <a:solidFill>
                      <a:schemeClr val="tx1"/>
                    </a:solidFill>
                  </a:endParaRPr>
                </a:p>
              </p:txBody>
            </p:sp>
          </p:grpSp>
          <p:grpSp>
            <p:nvGrpSpPr>
              <p:cNvPr id="66" name="Group 65"/>
              <p:cNvGrpSpPr/>
              <p:nvPr userDrawn="1"/>
            </p:nvGrpSpPr>
            <p:grpSpPr>
              <a:xfrm>
                <a:off x="-2033159" y="11060889"/>
                <a:ext cx="1033517" cy="893529"/>
                <a:chOff x="-2921738" y="11200127"/>
                <a:chExt cx="1420279" cy="1227904"/>
              </a:xfrm>
            </p:grpSpPr>
            <p:pic>
              <p:nvPicPr>
                <p:cNvPr id="69" name="Picture 68"/>
                <p:cNvPicPr>
                  <a:picLocks noChangeAspect="1"/>
                </p:cNvPicPr>
                <p:nvPr userDrawn="1"/>
              </p:nvPicPr>
              <p:blipFill>
                <a:blip r:embed="rId13"/>
                <a:stretch>
                  <a:fillRect/>
                </a:stretch>
              </p:blipFill>
              <p:spPr>
                <a:xfrm>
                  <a:off x="-2921738" y="11200127"/>
                  <a:ext cx="1420279" cy="1029694"/>
                </a:xfrm>
                <a:prstGeom prst="rect">
                  <a:avLst/>
                </a:prstGeom>
              </p:spPr>
            </p:pic>
            <p:sp>
              <p:nvSpPr>
                <p:cNvPr id="70" name="TextBox 69"/>
                <p:cNvSpPr txBox="1"/>
                <p:nvPr userDrawn="1"/>
              </p:nvSpPr>
              <p:spPr>
                <a:xfrm>
                  <a:off x="-2918991" y="12175418"/>
                  <a:ext cx="1417532" cy="252613"/>
                </a:xfrm>
                <a:prstGeom prst="rect">
                  <a:avLst/>
                </a:prstGeom>
                <a:solidFill>
                  <a:srgbClr val="FF0000"/>
                </a:solidFill>
              </p:spPr>
              <p:txBody>
                <a:bodyPr wrap="square" lIns="457200" tIns="91440" rIns="457200" bIns="91440" rtlCol="0">
                  <a:spAutoFit/>
                </a:bodyPr>
                <a:lstStyle/>
                <a:p>
                  <a:pPr algn="ctr"/>
                  <a:r>
                    <a:rPr lang="en-US" sz="1400" b="1" dirty="0" smtClean="0">
                      <a:solidFill>
                        <a:schemeClr val="bg1"/>
                      </a:solidFill>
                    </a:rPr>
                    <a:t>DISTORTED</a:t>
                  </a:r>
                  <a:endParaRPr lang="en-US" sz="700" b="1" dirty="0">
                    <a:solidFill>
                      <a:schemeClr val="bg1"/>
                    </a:solidFill>
                  </a:endParaRPr>
                </a:p>
              </p:txBody>
            </p:sp>
          </p:grpSp>
          <p:pic>
            <p:nvPicPr>
              <p:cNvPr id="67" name="Picture 66"/>
              <p:cNvPicPr>
                <a:picLocks noChangeAspect="1"/>
              </p:cNvPicPr>
              <p:nvPr userDrawn="1"/>
            </p:nvPicPr>
            <p:blipFill>
              <a:blip r:embed="rId14"/>
              <a:stretch>
                <a:fillRect/>
              </a:stretch>
            </p:blipFill>
            <p:spPr>
              <a:xfrm>
                <a:off x="-4470427" y="11016658"/>
                <a:ext cx="1098742" cy="847761"/>
              </a:xfrm>
              <a:prstGeom prst="rect">
                <a:avLst/>
              </a:prstGeom>
            </p:spPr>
          </p:pic>
          <p:sp>
            <p:nvSpPr>
              <p:cNvPr id="68" name="TextBox 67"/>
              <p:cNvSpPr txBox="1"/>
              <p:nvPr userDrawn="1"/>
            </p:nvSpPr>
            <p:spPr>
              <a:xfrm>
                <a:off x="-4440600" y="11665645"/>
                <a:ext cx="1035685" cy="325233"/>
              </a:xfrm>
              <a:prstGeom prst="rect">
                <a:avLst/>
              </a:prstGeom>
              <a:noFill/>
            </p:spPr>
            <p:txBody>
              <a:bodyPr wrap="square" lIns="457200" tIns="457200" rIns="457200" bIns="0" rtlCol="0">
                <a:spAutoFit/>
              </a:bodyPr>
              <a:lstStyle/>
              <a:p>
                <a:pPr algn="ctr"/>
                <a:r>
                  <a:rPr lang="en-US" sz="1600" dirty="0" smtClean="0">
                    <a:solidFill>
                      <a:schemeClr val="bg1"/>
                    </a:solidFill>
                  </a:rPr>
                  <a:t>Corner</a:t>
                </a:r>
                <a:r>
                  <a:rPr lang="en-US" sz="1600" baseline="0" dirty="0" smtClean="0">
                    <a:solidFill>
                      <a:schemeClr val="bg1"/>
                    </a:solidFill>
                  </a:rPr>
                  <a:t> handles</a:t>
                </a:r>
                <a:endParaRPr lang="en-US" sz="1600" dirty="0">
                  <a:solidFill>
                    <a:schemeClr val="bg1"/>
                  </a:solidFill>
                </a:endParaRPr>
              </a:p>
            </p:txBody>
          </p:sp>
        </p:grpSp>
        <p:grpSp>
          <p:nvGrpSpPr>
            <p:cNvPr id="60" name="Group 59"/>
            <p:cNvGrpSpPr/>
            <p:nvPr userDrawn="1"/>
          </p:nvGrpSpPr>
          <p:grpSpPr>
            <a:xfrm>
              <a:off x="-10398793" y="27751410"/>
              <a:ext cx="9323012" cy="2453251"/>
              <a:chOff x="-4754996" y="12734136"/>
              <a:chExt cx="4296559" cy="1127128"/>
            </a:xfrm>
          </p:grpSpPr>
          <p:graphicFrame>
            <p:nvGraphicFramePr>
              <p:cNvPr id="61" name="Object 60"/>
              <p:cNvGraphicFramePr>
                <a:graphicFrameLocks noChangeAspect="1"/>
              </p:cNvGraphicFramePr>
              <p:nvPr userDrawn="1">
                <p:extLst>
                  <p:ext uri="{D42A27DB-BD31-4B8C-83A1-F6EECF244321}">
                    <p14:modId xmlns:p14="http://schemas.microsoft.com/office/powerpoint/2010/main" val="1199812768"/>
                  </p:ext>
                </p:extLst>
              </p:nvPr>
            </p:nvGraphicFramePr>
            <p:xfrm>
              <a:off x="-4533347" y="12734142"/>
              <a:ext cx="1828800" cy="1117600"/>
            </p:xfrm>
            <a:graphic>
              <a:graphicData uri="http://schemas.openxmlformats.org/presentationml/2006/ole">
                <mc:AlternateContent xmlns:mc="http://schemas.openxmlformats.org/markup-compatibility/2006">
                  <mc:Choice xmlns:v="urn:schemas-microsoft-com:vml" Requires="v">
                    <p:oleObj spid="_x0000_s2188" name="Image" r:id="rId15" imgW="1828440" imgH="1117440" progId="Photoshop.Image.13">
                      <p:embed/>
                    </p:oleObj>
                  </mc:Choice>
                  <mc:Fallback>
                    <p:oleObj name="Image" r:id="rId15" imgW="1828440" imgH="1117440" progId="Photoshop.Image.13">
                      <p:embed/>
                      <p:pic>
                        <p:nvPicPr>
                          <p:cNvPr id="0" name=""/>
                          <p:cNvPicPr/>
                          <p:nvPr/>
                        </p:nvPicPr>
                        <p:blipFill>
                          <a:blip r:embed="rId16"/>
                          <a:stretch>
                            <a:fillRect/>
                          </a:stretch>
                        </p:blipFill>
                        <p:spPr>
                          <a:xfrm>
                            <a:off x="-4533347" y="12734142"/>
                            <a:ext cx="1828800" cy="1117600"/>
                          </a:xfrm>
                          <a:prstGeom prst="rect">
                            <a:avLst/>
                          </a:prstGeom>
                        </p:spPr>
                      </p:pic>
                    </p:oleObj>
                  </mc:Fallback>
                </mc:AlternateContent>
              </a:graphicData>
            </a:graphic>
          </p:graphicFrame>
          <p:graphicFrame>
            <p:nvGraphicFramePr>
              <p:cNvPr id="62" name="Object 61"/>
              <p:cNvGraphicFramePr>
                <a:graphicFrameLocks noChangeAspect="1"/>
              </p:cNvGraphicFramePr>
              <p:nvPr userDrawn="1">
                <p:extLst>
                  <p:ext uri="{D42A27DB-BD31-4B8C-83A1-F6EECF244321}">
                    <p14:modId xmlns:p14="http://schemas.microsoft.com/office/powerpoint/2010/main" val="4096349677"/>
                  </p:ext>
                </p:extLst>
              </p:nvPr>
            </p:nvGraphicFramePr>
            <p:xfrm>
              <a:off x="-2456641" y="12737835"/>
              <a:ext cx="1828800" cy="1117600"/>
            </p:xfrm>
            <a:graphic>
              <a:graphicData uri="http://schemas.openxmlformats.org/presentationml/2006/ole">
                <mc:AlternateContent xmlns:mc="http://schemas.openxmlformats.org/markup-compatibility/2006">
                  <mc:Choice xmlns:v="urn:schemas-microsoft-com:vml" Requires="v">
                    <p:oleObj spid="_x0000_s2189" name="Image" r:id="rId17" imgW="1828440" imgH="1117440" progId="Photoshop.Image.13">
                      <p:embed/>
                    </p:oleObj>
                  </mc:Choice>
                  <mc:Fallback>
                    <p:oleObj name="Image" r:id="rId17" imgW="1828440" imgH="1117440" progId="Photoshop.Image.13">
                      <p:embed/>
                      <p:pic>
                        <p:nvPicPr>
                          <p:cNvPr id="0" name=""/>
                          <p:cNvPicPr/>
                          <p:nvPr/>
                        </p:nvPicPr>
                        <p:blipFill>
                          <a:blip r:embed="rId18"/>
                          <a:stretch>
                            <a:fillRect/>
                          </a:stretch>
                        </p:blipFill>
                        <p:spPr>
                          <a:xfrm>
                            <a:off x="-2456641" y="12737835"/>
                            <a:ext cx="1828800" cy="1117600"/>
                          </a:xfrm>
                          <a:prstGeom prst="rect">
                            <a:avLst/>
                          </a:prstGeom>
                        </p:spPr>
                      </p:pic>
                    </p:oleObj>
                  </mc:Fallback>
                </mc:AlternateContent>
              </a:graphicData>
            </a:graphic>
          </p:graphicFrame>
          <p:sp>
            <p:nvSpPr>
              <p:cNvPr id="63" name="TextBox 62"/>
              <p:cNvSpPr txBox="1"/>
              <p:nvPr userDrawn="1"/>
            </p:nvSpPr>
            <p:spPr>
              <a:xfrm rot="16200000">
                <a:off x="-5235785" y="13214925"/>
                <a:ext cx="1117601" cy="156024"/>
              </a:xfrm>
              <a:prstGeom prst="rect">
                <a:avLst/>
              </a:prstGeom>
              <a:noFill/>
            </p:spPr>
            <p:txBody>
              <a:bodyPr wrap="square" lIns="91440" tIns="91440" rIns="91440" bIns="0" rtlCol="0">
                <a:spAutoFit/>
              </a:bodyPr>
              <a:lstStyle/>
              <a:p>
                <a:pPr algn="ctr"/>
                <a:r>
                  <a:rPr lang="en-US" sz="1600" dirty="0" smtClean="0">
                    <a:solidFill>
                      <a:srgbClr val="92D050"/>
                    </a:solidFill>
                  </a:rPr>
                  <a:t>Good</a:t>
                </a:r>
                <a:r>
                  <a:rPr lang="en-US" sz="1600" baseline="0" dirty="0" smtClean="0">
                    <a:solidFill>
                      <a:srgbClr val="92D050"/>
                    </a:solidFill>
                  </a:rPr>
                  <a:t> </a:t>
                </a:r>
                <a:r>
                  <a:rPr lang="en-US" sz="1600" baseline="0" dirty="0" smtClean="0">
                    <a:solidFill>
                      <a:schemeClr val="bg1"/>
                    </a:solidFill>
                  </a:rPr>
                  <a:t>printing quality</a:t>
                </a:r>
                <a:endParaRPr lang="en-US" sz="1600" dirty="0">
                  <a:solidFill>
                    <a:schemeClr val="bg1"/>
                  </a:solidFill>
                </a:endParaRPr>
              </a:p>
            </p:txBody>
          </p:sp>
          <p:sp>
            <p:nvSpPr>
              <p:cNvPr id="64" name="TextBox 63"/>
              <p:cNvSpPr txBox="1"/>
              <p:nvPr userDrawn="1"/>
            </p:nvSpPr>
            <p:spPr>
              <a:xfrm rot="16200000">
                <a:off x="-1095250" y="13224452"/>
                <a:ext cx="1117601" cy="156024"/>
              </a:xfrm>
              <a:prstGeom prst="rect">
                <a:avLst/>
              </a:prstGeom>
              <a:noFill/>
            </p:spPr>
            <p:txBody>
              <a:bodyPr wrap="square" lIns="91440" tIns="91440" rIns="91440" bIns="0" rtlCol="0">
                <a:spAutoFit/>
              </a:bodyPr>
              <a:lstStyle/>
              <a:p>
                <a:pPr algn="ctr"/>
                <a:r>
                  <a:rPr lang="en-US" sz="1600" dirty="0" smtClean="0">
                    <a:solidFill>
                      <a:srgbClr val="FF0000"/>
                    </a:solidFill>
                  </a:rPr>
                  <a:t>Bad </a:t>
                </a:r>
                <a:r>
                  <a:rPr lang="en-US" sz="1600" dirty="0" smtClean="0">
                    <a:solidFill>
                      <a:schemeClr val="bg1"/>
                    </a:solidFill>
                  </a:rPr>
                  <a:t>printing quality</a:t>
                </a:r>
                <a:endParaRPr lang="en-US" sz="1600" dirty="0">
                  <a:solidFill>
                    <a:schemeClr val="bg1"/>
                  </a:solidFill>
                </a:endParaRPr>
              </a:p>
            </p:txBody>
          </p:sp>
        </p:grpSp>
      </p:grpSp>
    </p:spTree>
  </p:cSld>
  <p:clrMap bg1="lt1" tx1="dk1" bg2="lt2" tx2="dk2" accent1="accent1" accent2="accent2" accent3="accent3" accent4="accent4" accent5="accent5" accent6="accent6" hlink="hlink" folHlink="folHlink"/>
  <p:sldLayoutIdLst>
    <p:sldLayoutId id="2147483658" r:id="rId1"/>
  </p:sldLayoutIdLst>
  <p:timing>
    <p:tnLst>
      <p:par>
        <p:cTn id="1" dur="indefinite" restart="never" nodeType="tmRoot"/>
      </p:par>
    </p:tnLst>
  </p:timing>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34000">
              <a:schemeClr val="tx2">
                <a:lumMod val="40000"/>
                <a:lumOff val="6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0" y="0"/>
            <a:ext cx="43891200" cy="4800600"/>
          </a:xfrm>
          <a:prstGeom prst="rect">
            <a:avLst/>
          </a:prstGeom>
          <a:solidFill>
            <a:schemeClr val="accent5">
              <a:lumMod val="75000"/>
            </a:schemeClr>
          </a:solidFill>
          <a:ln w="9525">
            <a:solidFill>
              <a:schemeClr val="tx1"/>
            </a:solidFill>
            <a:miter lim="800000"/>
            <a:headEnd/>
            <a:tailEnd/>
          </a:ln>
          <a:effectLst/>
        </p:spPr>
        <p:txBody>
          <a:bodyPr wrap="none" lIns="91436" tIns="45717" rIns="91436" bIns="45717" anchor="ctr"/>
          <a:lstStyle/>
          <a:p>
            <a:pPr>
              <a:defRPr/>
            </a:pPr>
            <a:endParaRPr lang="en-US" dirty="0"/>
          </a:p>
        </p:txBody>
      </p:sp>
      <p:sp>
        <p:nvSpPr>
          <p:cNvPr id="9" name="Rectangle 9"/>
          <p:cNvSpPr>
            <a:spLocks noChangeArrowheads="1"/>
          </p:cNvSpPr>
          <p:nvPr/>
        </p:nvSpPr>
        <p:spPr bwMode="auto">
          <a:xfrm>
            <a:off x="0" y="4805363"/>
            <a:ext cx="43891200" cy="152400"/>
          </a:xfrm>
          <a:prstGeom prst="rect">
            <a:avLst/>
          </a:prstGeom>
          <a:solidFill>
            <a:schemeClr val="accent5">
              <a:lumMod val="50000"/>
            </a:schemeClr>
          </a:solidFill>
          <a:ln w="152400">
            <a:noFill/>
            <a:miter lim="800000"/>
            <a:headEnd/>
            <a:tailEnd/>
          </a:ln>
          <a:effectLst/>
        </p:spPr>
        <p:txBody>
          <a:bodyPr wrap="none" lIns="91436" tIns="45717" rIns="91436" bIns="45717" anchor="ctr"/>
          <a:lstStyle/>
          <a:p>
            <a:pPr>
              <a:defRPr/>
            </a:pPr>
            <a:endParaRPr lang="en-US" dirty="0"/>
          </a:p>
        </p:txBody>
      </p:sp>
      <p:sp>
        <p:nvSpPr>
          <p:cNvPr id="10" name="Text Box 14"/>
          <p:cNvSpPr txBox="1">
            <a:spLocks noChangeArrowheads="1"/>
          </p:cNvSpPr>
          <p:nvPr/>
        </p:nvSpPr>
        <p:spPr bwMode="auto">
          <a:xfrm>
            <a:off x="1484177" y="32232601"/>
            <a:ext cx="2514600" cy="336819"/>
          </a:xfrm>
          <a:prstGeom prst="rect">
            <a:avLst/>
          </a:prstGeom>
          <a:noFill/>
          <a:ln w="9525">
            <a:noFill/>
            <a:miter lim="800000"/>
            <a:headEnd/>
            <a:tailEnd/>
          </a:ln>
          <a:effectLst/>
        </p:spPr>
        <p:txBody>
          <a:bodyPr lIns="91263" tIns="45623" rIns="91263" bIns="45623">
            <a:spAutoFit/>
          </a:bodyPr>
          <a:lstStyle/>
          <a:p>
            <a:pPr eaLnBrk="0" hangingPunct="0">
              <a:lnSpc>
                <a:spcPct val="65000"/>
              </a:lnSpc>
              <a:spcBef>
                <a:spcPct val="50000"/>
              </a:spcBef>
              <a:defRPr/>
            </a:pPr>
            <a:r>
              <a:rPr lang="en-US" sz="500" b="1" dirty="0" smtClean="0">
                <a:solidFill>
                  <a:schemeClr val="bg1">
                    <a:lumMod val="75000"/>
                  </a:schemeClr>
                </a:solidFill>
                <a:latin typeface="Arial" charset="0"/>
              </a:rPr>
              <a:t>RESEARCH POSTER PRESENTATION </a:t>
            </a:r>
            <a:r>
              <a:rPr lang="en-US" sz="500" b="1" dirty="0">
                <a:solidFill>
                  <a:schemeClr val="bg1">
                    <a:lumMod val="75000"/>
                  </a:schemeClr>
                </a:solidFill>
                <a:latin typeface="Arial" charset="0"/>
              </a:rPr>
              <a:t>DESIGN © </a:t>
            </a:r>
            <a:r>
              <a:rPr lang="en-US" sz="500" b="1" dirty="0" smtClean="0">
                <a:solidFill>
                  <a:schemeClr val="bg1">
                    <a:lumMod val="75000"/>
                  </a:schemeClr>
                </a:solidFill>
                <a:latin typeface="Arial" charset="0"/>
              </a:rPr>
              <a:t>2012</a:t>
            </a:r>
            <a:endParaRPr lang="en-US" sz="500" b="1" dirty="0">
              <a:solidFill>
                <a:schemeClr val="bg1">
                  <a:lumMod val="75000"/>
                </a:schemeClr>
              </a:solidFill>
              <a:latin typeface="Arial" charset="0"/>
            </a:endParaRPr>
          </a:p>
          <a:p>
            <a:pPr eaLnBrk="0" hangingPunct="0">
              <a:lnSpc>
                <a:spcPct val="65000"/>
              </a:lnSpc>
              <a:spcBef>
                <a:spcPct val="50000"/>
              </a:spcBef>
              <a:defRPr/>
            </a:pPr>
            <a:r>
              <a:rPr lang="en-US" sz="1100" b="1" dirty="0">
                <a:solidFill>
                  <a:schemeClr val="bg1">
                    <a:lumMod val="75000"/>
                  </a:schemeClr>
                </a:solidFill>
                <a:latin typeface="Arial" charset="0"/>
              </a:rPr>
              <a:t>www.PosterPresentations.com</a:t>
            </a:r>
          </a:p>
        </p:txBody>
      </p:sp>
      <p:sp>
        <p:nvSpPr>
          <p:cNvPr id="21" name="Rounded Rectangle 20"/>
          <p:cNvSpPr/>
          <p:nvPr userDrawn="1"/>
        </p:nvSpPr>
        <p:spPr>
          <a:xfrm>
            <a:off x="922338" y="5257800"/>
            <a:ext cx="10050462" cy="26736675"/>
          </a:xfrm>
          <a:prstGeom prst="roundRect">
            <a:avLst>
              <a:gd name="adj" fmla="val 5862"/>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21"/>
          <p:cNvSpPr/>
          <p:nvPr userDrawn="1"/>
        </p:nvSpPr>
        <p:spPr>
          <a:xfrm>
            <a:off x="32918400" y="5257800"/>
            <a:ext cx="10050462" cy="26736675"/>
          </a:xfrm>
          <a:prstGeom prst="roundRect">
            <a:avLst>
              <a:gd name="adj" fmla="val 5862"/>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ounded Rectangle 22"/>
          <p:cNvSpPr/>
          <p:nvPr userDrawn="1"/>
        </p:nvSpPr>
        <p:spPr>
          <a:xfrm>
            <a:off x="11583194" y="5267325"/>
            <a:ext cx="20724813" cy="26736675"/>
          </a:xfrm>
          <a:prstGeom prst="roundRect">
            <a:avLst>
              <a:gd name="adj" fmla="val 2853"/>
            </a:avLst>
          </a:prstGeom>
          <a:gradFill>
            <a:gsLst>
              <a:gs pos="0">
                <a:srgbClr val="CDD2DE"/>
              </a:gs>
              <a:gs pos="0">
                <a:schemeClr val="tx2">
                  <a:lumMod val="40000"/>
                  <a:lumOff val="60000"/>
                </a:schemeClr>
              </a:gs>
              <a:gs pos="100000">
                <a:srgbClr val="F3F5FA"/>
              </a:gs>
            </a:gsLst>
            <a:lin ang="16200000" scaled="1"/>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Group 42"/>
          <p:cNvGrpSpPr/>
          <p:nvPr userDrawn="1"/>
        </p:nvGrpSpPr>
        <p:grpSpPr>
          <a:xfrm>
            <a:off x="44157839" y="-55065"/>
            <a:ext cx="11062139" cy="32973465"/>
            <a:chOff x="44157839" y="-55065"/>
            <a:chExt cx="11062139" cy="32973465"/>
          </a:xfrm>
        </p:grpSpPr>
        <p:sp>
          <p:nvSpPr>
            <p:cNvPr id="44" name="Rectangle 43"/>
            <p:cNvSpPr/>
            <p:nvPr userDrawn="1"/>
          </p:nvSpPr>
          <p:spPr>
            <a:xfrm>
              <a:off x="44157839" y="-55065"/>
              <a:ext cx="11062139" cy="3297346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4000" b="1" spc="600" dirty="0" smtClean="0">
                  <a:solidFill>
                    <a:schemeClr val="bg1"/>
                  </a:solidFill>
                  <a:latin typeface="Trebuchet MS" pitchFamily="34" charset="0"/>
                </a:rPr>
                <a:t>QUICK START (cont.)</a:t>
              </a:r>
            </a:p>
            <a:p>
              <a:pPr algn="ctr"/>
              <a:endParaRPr lang="en-US" sz="3600" b="1"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2400" b="0" baseline="0" dirty="0" smtClean="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2400" b="0" spc="0" baseline="0" dirty="0" smtClean="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endParaRPr lang="en-US" sz="2400" b="0" baseline="0" dirty="0" smtClean="0">
                <a:solidFill>
                  <a:schemeClr val="bg1">
                    <a:lumMod val="75000"/>
                  </a:schemeClr>
                </a:solidFill>
                <a:latin typeface="Trebuchet MS" pitchFamily="34" charset="0"/>
              </a:endParaRPr>
            </a:p>
            <a:p>
              <a:pPr marL="0" indent="0" algn="l" defTabSz="114300"/>
              <a:r>
                <a:rPr lang="en-US" sz="2400" b="0" baseline="0" dirty="0" smtClean="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2400" b="0" baseline="0" dirty="0" smtClean="0">
                <a:solidFill>
                  <a:schemeClr val="bg1">
                    <a:lumMod val="75000"/>
                  </a:schemeClr>
                </a:solidFill>
                <a:latin typeface="Trebuchet MS" pitchFamily="34" charset="0"/>
              </a:endParaRPr>
            </a:p>
            <a:p>
              <a:pPr algn="ctr"/>
              <a:r>
                <a:rPr lang="en-US" sz="3200" b="1" baseline="0" dirty="0" smtClean="0">
                  <a:solidFill>
                    <a:srgbClr val="FFC000"/>
                  </a:solidFill>
                  <a:latin typeface="Trebuchet MS" pitchFamily="34" charset="0"/>
                </a:rPr>
                <a:t>How to add Text</a:t>
              </a:r>
            </a:p>
            <a:p>
              <a:pPr marL="3265488" lvl="2" indent="0" algn="l" defTabSz="114300"/>
              <a:r>
                <a:rPr lang="en-US" sz="2400" b="0" baseline="0" dirty="0" smtClean="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2400" b="0" baseline="0" dirty="0" smtClean="0">
                  <a:solidFill>
                    <a:schemeClr val="bg1">
                      <a:lumMod val="75000"/>
                    </a:schemeClr>
                  </a:solidFill>
                  <a:latin typeface="Trebuchet MS" pitchFamily="34" charset="0"/>
                </a:rPr>
                <a:t> </a:t>
              </a:r>
              <a:r>
                <a:rPr kumimoji="0" lang="en-US" sz="3200" b="1" i="0" u="none" strike="noStrike" kern="1200" cap="none" spc="0" normalizeH="0" baseline="0" noProof="0" dirty="0" smtClean="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Adjust the size of your text based on how much content you have to present. The default template text offers a good starting point. Follow the conference requirements.</a:t>
              </a:r>
              <a:endParaRPr lang="en-US" sz="2400" b="0" baseline="0" dirty="0" smtClean="0">
                <a:solidFill>
                  <a:schemeClr val="bg1">
                    <a:lumMod val="75000"/>
                  </a:schemeClr>
                </a:solidFill>
                <a:latin typeface="Trebuchet MS" pitchFamily="34" charset="0"/>
              </a:endParaRPr>
            </a:p>
            <a:p>
              <a:pPr marL="1518341" lvl="2" indent="0" algn="l" defTabSz="114300"/>
              <a:endParaRPr lang="en-US" sz="2400" b="0" baseline="0" dirty="0" smtClean="0">
                <a:solidFill>
                  <a:schemeClr val="bg1">
                    <a:lumMod val="75000"/>
                  </a:schemeClr>
                </a:solidFill>
                <a:latin typeface="Trebuchet MS" pitchFamily="34" charset="0"/>
              </a:endParaRPr>
            </a:p>
            <a:p>
              <a:pPr algn="ctr"/>
              <a:r>
                <a:rPr lang="en-US" sz="3200" b="1" baseline="0" dirty="0" smtClean="0">
                  <a:solidFill>
                    <a:srgbClr val="FFC000"/>
                  </a:solidFill>
                  <a:latin typeface="Trebuchet MS" pitchFamily="34" charset="0"/>
                </a:rPr>
                <a:t>How to add Tables</a:t>
              </a:r>
            </a:p>
            <a:p>
              <a:pPr marL="1730375" lvl="1" indent="0" algn="l" defTabSz="114300"/>
              <a:r>
                <a:rPr lang="en-US" sz="2400" b="0" baseline="0" dirty="0" smtClean="0">
                  <a:solidFill>
                    <a:schemeClr val="bg1">
                      <a:lumMod val="75000"/>
                    </a:schemeClr>
                  </a:solidFill>
                  <a:latin typeface="Trebuchet MS" pitchFamily="34" charset="0"/>
                </a:rPr>
                <a:t>To add a table from scratch go to the INSERT menu and </a:t>
              </a:r>
              <a:br>
                <a:rPr lang="en-US" sz="2400" b="0" baseline="0" dirty="0" smtClean="0">
                  <a:solidFill>
                    <a:schemeClr val="bg1">
                      <a:lumMod val="75000"/>
                    </a:schemeClr>
                  </a:solidFill>
                  <a:latin typeface="Trebuchet MS" pitchFamily="34" charset="0"/>
                </a:rPr>
              </a:br>
              <a:r>
                <a:rPr lang="en-US" sz="2400" b="0" baseline="0" dirty="0" smtClean="0">
                  <a:solidFill>
                    <a:schemeClr val="bg1">
                      <a:lumMod val="75000"/>
                    </a:schemeClr>
                  </a:solidFill>
                  <a:latin typeface="Trebuchet MS" pitchFamily="34" charset="0"/>
                </a:rPr>
                <a:t>click on TABLE. A drop-down box will help you select rows and columns. </a:t>
              </a:r>
            </a:p>
            <a:p>
              <a:pPr marL="0" lvl="0" indent="0" algn="l" defTabSz="114300"/>
              <a:r>
                <a:rPr lang="en-US" sz="2400" b="0" baseline="0" dirty="0" smtClean="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smtClean="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Save your template as a PowerPoint document. For printing, save as PowerPoint of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smtClean="0">
                  <a:ln>
                    <a:noFill/>
                  </a:ln>
                  <a:solidFill>
                    <a:srgbClr val="FFC000"/>
                  </a:solidFill>
                  <a:effectLst/>
                  <a:uLnTx/>
                  <a:uFillTx/>
                  <a:latin typeface="Trebuchet MS" pitchFamily="34" charset="0"/>
                </a:rPr>
                <a:t>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800" b="0" i="0" u="none" strike="noStrike" kern="1200" cap="none" spc="0" normalizeH="0" baseline="0" noProof="0" dirty="0" smtClean="0">
                <a:ln>
                  <a:noFill/>
                </a:ln>
                <a:solidFill>
                  <a:prstClr val="white">
                    <a:lumMod val="75000"/>
                  </a:prstClr>
                </a:solidFill>
                <a:effectLst/>
                <a:uLnTx/>
                <a:uFillTx/>
                <a:latin typeface="Trebuchet MS" pitchFamily="34" charset="0"/>
              </a:endParaRPr>
            </a:p>
          </p:txBody>
        </p:sp>
        <p:graphicFrame>
          <p:nvGraphicFramePr>
            <p:cNvPr id="45" name="Object 44"/>
            <p:cNvGraphicFramePr>
              <a:graphicFrameLocks noChangeAspect="1"/>
            </p:cNvGraphicFramePr>
            <p:nvPr userDrawn="1">
              <p:extLst>
                <p:ext uri="{D42A27DB-BD31-4B8C-83A1-F6EECF244321}">
                  <p14:modId xmlns:p14="http://schemas.microsoft.com/office/powerpoint/2010/main" val="262704017"/>
                </p:ext>
              </p:extLst>
            </p:nvPr>
          </p:nvGraphicFramePr>
          <p:xfrm>
            <a:off x="46915679" y="3349444"/>
            <a:ext cx="5586150" cy="2063772"/>
          </p:xfrm>
          <a:graphic>
            <a:graphicData uri="http://schemas.openxmlformats.org/presentationml/2006/ole">
              <mc:AlternateContent xmlns:mc="http://schemas.openxmlformats.org/markup-compatibility/2006">
                <mc:Choice xmlns:v="urn:schemas-microsoft-com:vml" Requires="v">
                  <p:oleObj spid="_x0000_s3210" name="Image" r:id="rId4" imgW="4571280" imgH="1688760" progId="Photoshop.Image.13">
                    <p:embed/>
                  </p:oleObj>
                </mc:Choice>
                <mc:Fallback>
                  <p:oleObj name="Image" r:id="rId4" imgW="4571280" imgH="1688760" progId="Photoshop.Image.13">
                    <p:embed/>
                    <p:pic>
                      <p:nvPicPr>
                        <p:cNvPr id="0" name=""/>
                        <p:cNvPicPr/>
                        <p:nvPr/>
                      </p:nvPicPr>
                      <p:blipFill>
                        <a:blip r:embed="rId5"/>
                        <a:stretch>
                          <a:fillRect/>
                        </a:stretch>
                      </p:blipFill>
                      <p:spPr>
                        <a:xfrm>
                          <a:off x="46915679" y="3349444"/>
                          <a:ext cx="5586150" cy="2063772"/>
                        </a:xfrm>
                        <a:prstGeom prst="rect">
                          <a:avLst/>
                        </a:prstGeom>
                      </p:spPr>
                    </p:pic>
                  </p:oleObj>
                </mc:Fallback>
              </mc:AlternateContent>
            </a:graphicData>
          </a:graphic>
        </p:graphicFrame>
        <p:pic>
          <p:nvPicPr>
            <p:cNvPr id="46" name="Picture 45"/>
            <p:cNvPicPr>
              <a:picLocks noChangeAspect="1"/>
            </p:cNvPicPr>
            <p:nvPr userDrawn="1"/>
          </p:nvPicPr>
          <p:blipFill>
            <a:blip r:embed="rId6"/>
            <a:stretch>
              <a:fillRect/>
            </a:stretch>
          </p:blipFill>
          <p:spPr>
            <a:xfrm>
              <a:off x="44621819" y="7740040"/>
              <a:ext cx="2969584" cy="1370577"/>
            </a:xfrm>
            <a:prstGeom prst="rect">
              <a:avLst/>
            </a:prstGeom>
            <a:ln>
              <a:noFill/>
            </a:ln>
          </p:spPr>
        </p:pic>
        <p:graphicFrame>
          <p:nvGraphicFramePr>
            <p:cNvPr id="47" name="Object 46"/>
            <p:cNvGraphicFramePr>
              <a:graphicFrameLocks noChangeAspect="1"/>
            </p:cNvGraphicFramePr>
            <p:nvPr userDrawn="1">
              <p:extLst>
                <p:ext uri="{D42A27DB-BD31-4B8C-83A1-F6EECF244321}">
                  <p14:modId xmlns:p14="http://schemas.microsoft.com/office/powerpoint/2010/main" val="2040245264"/>
                </p:ext>
              </p:extLst>
            </p:nvPr>
          </p:nvGraphicFramePr>
          <p:xfrm>
            <a:off x="44629619" y="12347263"/>
            <a:ext cx="1482266" cy="992162"/>
          </p:xfrm>
          <a:graphic>
            <a:graphicData uri="http://schemas.openxmlformats.org/presentationml/2006/ole">
              <mc:AlternateContent xmlns:mc="http://schemas.openxmlformats.org/markup-compatibility/2006">
                <mc:Choice xmlns:v="urn:schemas-microsoft-com:vml" Requires="v">
                  <p:oleObj spid="_x0000_s3211" name="Image" r:id="rId7" imgW="1574280" imgH="1053720" progId="Photoshop.Image.13">
                    <p:embed/>
                  </p:oleObj>
                </mc:Choice>
                <mc:Fallback>
                  <p:oleObj name="Image" r:id="rId7" imgW="1574280" imgH="1053720" progId="Photoshop.Image.13">
                    <p:embed/>
                    <p:pic>
                      <p:nvPicPr>
                        <p:cNvPr id="0" name=""/>
                        <p:cNvPicPr/>
                        <p:nvPr/>
                      </p:nvPicPr>
                      <p:blipFill>
                        <a:blip r:embed="rId8"/>
                        <a:stretch>
                          <a:fillRect/>
                        </a:stretch>
                      </p:blipFill>
                      <p:spPr>
                        <a:xfrm>
                          <a:off x="44629619" y="12347263"/>
                          <a:ext cx="1482266" cy="992162"/>
                        </a:xfrm>
                        <a:prstGeom prst="rect">
                          <a:avLst/>
                        </a:prstGeom>
                      </p:spPr>
                    </p:pic>
                  </p:oleObj>
                </mc:Fallback>
              </mc:AlternateContent>
            </a:graphicData>
          </a:graphic>
        </p:graphicFrame>
        <p:grpSp>
          <p:nvGrpSpPr>
            <p:cNvPr id="48" name="Group 47"/>
            <p:cNvGrpSpPr/>
            <p:nvPr userDrawn="1"/>
          </p:nvGrpSpPr>
          <p:grpSpPr>
            <a:xfrm>
              <a:off x="44487207" y="29414560"/>
              <a:ext cx="10354213" cy="1265612"/>
              <a:chOff x="44200453" y="28362386"/>
              <a:chExt cx="9771399" cy="1090622"/>
            </a:xfrm>
          </p:grpSpPr>
          <p:sp>
            <p:nvSpPr>
              <p:cNvPr id="50" name="Rounded Rectangle 49"/>
              <p:cNvSpPr/>
              <p:nvPr userDrawn="1"/>
            </p:nvSpPr>
            <p:spPr>
              <a:xfrm>
                <a:off x="44200453" y="28362386"/>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 name="Picture 7" descr="http://t2.gstatic.com/images?q=tbn:ANd9GcR4APHC6TT9w54M2zn_pvCiBxUNcspYPoVxirLRphBoJabfSvu7zw">
                <a:hlinkClick r:id="rId9"/>
              </p:cNvPr>
              <p:cNvPicPr>
                <a:picLocks noChangeAspect="1" noChangeArrowheads="1"/>
              </p:cNvPicPr>
              <p:nvPr userDrawn="1"/>
            </p:nvPicPr>
            <p:blipFill>
              <a:blip r:embed="rId10" cstate="print"/>
              <a:srcRect/>
              <a:stretch>
                <a:fillRect/>
              </a:stretch>
            </p:blipFill>
            <p:spPr bwMode="auto">
              <a:xfrm>
                <a:off x="44326393" y="28460718"/>
                <a:ext cx="914401" cy="914399"/>
              </a:xfrm>
              <a:prstGeom prst="rect">
                <a:avLst/>
              </a:prstGeom>
              <a:noFill/>
              <a:ln>
                <a:noFill/>
              </a:ln>
            </p:spPr>
          </p:pic>
          <p:sp>
            <p:nvSpPr>
              <p:cNvPr id="52" name="TextBox 51"/>
              <p:cNvSpPr txBox="1"/>
              <p:nvPr userDrawn="1"/>
            </p:nvSpPr>
            <p:spPr>
              <a:xfrm>
                <a:off x="45300663" y="28552305"/>
                <a:ext cx="8671189" cy="716099"/>
              </a:xfrm>
              <a:prstGeom prst="rect">
                <a:avLst/>
              </a:prstGeom>
              <a:noFill/>
              <a:ln>
                <a:noFill/>
              </a:ln>
            </p:spPr>
            <p:txBody>
              <a:bodyPr wrap="square" rtlCol="0">
                <a:spAutoFit/>
              </a:bodyPr>
              <a:lstStyle/>
              <a:p>
                <a:r>
                  <a:rPr lang="en-US" sz="2400" dirty="0" smtClean="0">
                    <a:solidFill>
                      <a:schemeClr val="tx2"/>
                    </a:solidFill>
                    <a:latin typeface="Trebuchet MS" pitchFamily="34" charset="0"/>
                  </a:rPr>
                  <a:t>Student</a:t>
                </a:r>
                <a:r>
                  <a:rPr lang="en-US" sz="2400" baseline="0" dirty="0" smtClean="0">
                    <a:solidFill>
                      <a:schemeClr val="tx2"/>
                    </a:solidFill>
                    <a:latin typeface="Trebuchet MS" pitchFamily="34" charset="0"/>
                  </a:rPr>
                  <a:t> discounts are available on our </a:t>
                </a:r>
                <a:r>
                  <a:rPr lang="en-US" sz="2400" baseline="0" dirty="0" err="1" smtClean="0">
                    <a:solidFill>
                      <a:schemeClr val="tx2"/>
                    </a:solidFill>
                    <a:latin typeface="Trebuchet MS" pitchFamily="34" charset="0"/>
                  </a:rPr>
                  <a:t>Facebook</a:t>
                </a:r>
                <a:r>
                  <a:rPr lang="en-US" sz="2400" baseline="0" dirty="0" smtClean="0">
                    <a:solidFill>
                      <a:schemeClr val="tx2"/>
                    </a:solidFill>
                    <a:latin typeface="Trebuchet MS" pitchFamily="34" charset="0"/>
                  </a:rPr>
                  <a:t> page.</a:t>
                </a:r>
                <a:br>
                  <a:rPr lang="en-US" sz="2400" baseline="0" dirty="0" smtClean="0">
                    <a:solidFill>
                      <a:schemeClr val="tx2"/>
                    </a:solidFill>
                    <a:latin typeface="Trebuchet MS" pitchFamily="34" charset="0"/>
                  </a:rPr>
                </a:br>
                <a:r>
                  <a:rPr lang="en-US" sz="2400" baseline="0" dirty="0" smtClean="0">
                    <a:solidFill>
                      <a:schemeClr val="tx2"/>
                    </a:solidFill>
                    <a:latin typeface="Trebuchet MS" pitchFamily="34" charset="0"/>
                  </a:rPr>
                  <a:t>Go to </a:t>
                </a:r>
                <a:r>
                  <a:rPr lang="en-US" sz="2400" u="sng" baseline="0" dirty="0" smtClean="0">
                    <a:solidFill>
                      <a:schemeClr val="tx2"/>
                    </a:solidFill>
                    <a:latin typeface="Trebuchet MS" pitchFamily="34" charset="0"/>
                  </a:rPr>
                  <a:t>PosterPresentations.com</a:t>
                </a:r>
                <a:r>
                  <a:rPr lang="en-US" sz="2400" baseline="0" dirty="0" smtClean="0">
                    <a:solidFill>
                      <a:schemeClr val="tx2"/>
                    </a:solidFill>
                    <a:latin typeface="Trebuchet MS" pitchFamily="34" charset="0"/>
                  </a:rPr>
                  <a:t> and click on the FB icon. </a:t>
                </a:r>
                <a:endParaRPr lang="en-US" sz="2400" dirty="0">
                  <a:solidFill>
                    <a:schemeClr val="tx2"/>
                  </a:solidFill>
                  <a:latin typeface="Trebuchet MS" pitchFamily="34" charset="0"/>
                </a:endParaRPr>
              </a:p>
            </p:txBody>
          </p:sp>
        </p:grpSp>
        <p:sp>
          <p:nvSpPr>
            <p:cNvPr id="49" name="TextBox 48"/>
            <p:cNvSpPr txBox="1"/>
            <p:nvPr userDrawn="1"/>
          </p:nvSpPr>
          <p:spPr>
            <a:xfrm>
              <a:off x="44262808" y="31169782"/>
              <a:ext cx="6870215" cy="1399638"/>
            </a:xfrm>
            <a:prstGeom prst="rect">
              <a:avLst/>
            </a:prstGeom>
            <a:noFill/>
          </p:spPr>
          <p:txBody>
            <a:bodyPr wrap="square" lIns="65304" tIns="32651" rIns="65304" bIns="32651" rtlCol="0">
              <a:spAutoFit/>
            </a:bodyPr>
            <a:lstStyle/>
            <a:p>
              <a:pPr>
                <a:lnSpc>
                  <a:spcPts val="2600"/>
                </a:lnSpc>
              </a:pPr>
              <a:r>
                <a:rPr lang="en-US" sz="2800" dirty="0" smtClean="0">
                  <a:solidFill>
                    <a:schemeClr val="bg1"/>
                  </a:solidFill>
                </a:rPr>
                <a:t>© 2013</a:t>
              </a:r>
              <a:r>
                <a:rPr lang="en-US" sz="2800" baseline="0" dirty="0" smtClean="0">
                  <a:solidFill>
                    <a:schemeClr val="bg1"/>
                  </a:solidFill>
                </a:rPr>
                <a:t> </a:t>
              </a:r>
              <a:r>
                <a:rPr lang="en-US" sz="2800" dirty="0" smtClean="0">
                  <a:solidFill>
                    <a:schemeClr val="bg1"/>
                  </a:solidFill>
                </a:rPr>
                <a:t>PosterPresentations.com</a:t>
              </a:r>
              <a:br>
                <a:rPr lang="en-US" sz="2800" dirty="0" smtClean="0">
                  <a:solidFill>
                    <a:schemeClr val="bg1"/>
                  </a:solidFill>
                </a:rPr>
              </a:br>
              <a:r>
                <a:rPr lang="en-US" sz="2800" dirty="0" smtClean="0">
                  <a:solidFill>
                    <a:schemeClr val="bg1"/>
                  </a:solidFill>
                </a:rPr>
                <a:t>    </a:t>
              </a:r>
              <a:r>
                <a:rPr lang="en-US" sz="2400" dirty="0" smtClean="0">
                  <a:solidFill>
                    <a:schemeClr val="bg1"/>
                  </a:solidFill>
                </a:rPr>
                <a:t>2117 Fourth Street ,</a:t>
              </a:r>
              <a:r>
                <a:rPr lang="en-US" sz="2400" baseline="0" dirty="0" smtClean="0">
                  <a:solidFill>
                    <a:schemeClr val="bg1"/>
                  </a:solidFill>
                </a:rPr>
                <a:t> Unit C        </a:t>
              </a:r>
            </a:p>
            <a:p>
              <a:pPr>
                <a:lnSpc>
                  <a:spcPts val="2600"/>
                </a:lnSpc>
              </a:pPr>
              <a:r>
                <a:rPr lang="en-US" sz="2400" baseline="0" dirty="0" smtClean="0">
                  <a:solidFill>
                    <a:schemeClr val="bg1"/>
                  </a:solidFill>
                </a:rPr>
                <a:t>     Berkeley CA </a:t>
              </a:r>
              <a:r>
                <a:rPr lang="en-US" sz="2000" baseline="0" dirty="0" smtClean="0">
                  <a:solidFill>
                    <a:schemeClr val="bg1"/>
                  </a:solidFill>
                </a:rPr>
                <a:t>94710</a:t>
              </a:r>
              <a:r>
                <a:rPr lang="en-US" sz="2400" baseline="0" dirty="0" smtClean="0">
                  <a:solidFill>
                    <a:schemeClr val="bg1"/>
                  </a:solidFill>
                </a:rPr>
                <a:t/>
              </a:r>
              <a:br>
                <a:rPr lang="en-US" sz="2400" baseline="0" dirty="0" smtClean="0">
                  <a:solidFill>
                    <a:schemeClr val="bg1"/>
                  </a:solidFill>
                </a:rPr>
              </a:br>
              <a:r>
                <a:rPr lang="en-US" sz="2400" baseline="0" dirty="0" smtClean="0">
                  <a:solidFill>
                    <a:schemeClr val="bg1"/>
                  </a:solidFill>
                </a:rPr>
                <a:t>    </a:t>
              </a:r>
              <a:r>
                <a:rPr lang="en-US" sz="2400" b="1" baseline="0" dirty="0" smtClean="0">
                  <a:solidFill>
                    <a:srgbClr val="FFFF00"/>
                  </a:solidFill>
                </a:rPr>
                <a:t>posterpresenter@gmail.com</a:t>
              </a:r>
              <a:endParaRPr lang="en-US" sz="2800" b="1" dirty="0">
                <a:solidFill>
                  <a:srgbClr val="FFFF00"/>
                </a:solidFill>
              </a:endParaRPr>
            </a:p>
          </p:txBody>
        </p:sp>
      </p:grpSp>
      <p:grpSp>
        <p:nvGrpSpPr>
          <p:cNvPr id="53" name="Group 52"/>
          <p:cNvGrpSpPr/>
          <p:nvPr userDrawn="1"/>
        </p:nvGrpSpPr>
        <p:grpSpPr>
          <a:xfrm>
            <a:off x="-11225189" y="-1"/>
            <a:ext cx="11018865" cy="32918401"/>
            <a:chOff x="-11225189" y="-1"/>
            <a:chExt cx="11018865" cy="32918401"/>
          </a:xfrm>
        </p:grpSpPr>
        <p:sp>
          <p:nvSpPr>
            <p:cNvPr id="54" name="Rectangle 53"/>
            <p:cNvSpPr/>
            <p:nvPr/>
          </p:nvSpPr>
          <p:spPr>
            <a:xfrm>
              <a:off x="-11216136" y="-1"/>
              <a:ext cx="11009812" cy="3291840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3200" b="1" spc="0" dirty="0" smtClean="0">
                  <a:solidFill>
                    <a:srgbClr val="FF0000"/>
                  </a:solidFill>
                  <a:latin typeface="Trebuchet MS" pitchFamily="34" charset="0"/>
                </a:rPr>
                <a:t>(—THIS SIDEBAR DOES NOT PRINT—)</a:t>
              </a:r>
              <a:endParaRPr lang="en-US" sz="3200" b="1" spc="600" dirty="0" smtClean="0">
                <a:solidFill>
                  <a:schemeClr val="bg1"/>
                </a:solidFill>
                <a:latin typeface="Trebuchet MS" pitchFamily="34" charset="0"/>
              </a:endParaRPr>
            </a:p>
            <a:p>
              <a:pPr algn="ctr"/>
              <a:r>
                <a:rPr lang="en-US" sz="4000" b="1" spc="600" dirty="0" smtClean="0">
                  <a:solidFill>
                    <a:schemeClr val="bg1"/>
                  </a:solidFill>
                  <a:latin typeface="Trebuchet MS" pitchFamily="34" charset="0"/>
                </a:rPr>
                <a:t>DESIGN</a:t>
              </a:r>
              <a:r>
                <a:rPr lang="en-US" sz="4000" b="1" spc="600" baseline="0" dirty="0" smtClean="0">
                  <a:solidFill>
                    <a:schemeClr val="bg1"/>
                  </a:solidFill>
                  <a:latin typeface="Trebuchet MS" pitchFamily="34" charset="0"/>
                </a:rPr>
                <a:t> </a:t>
              </a:r>
              <a:r>
                <a:rPr lang="en-US" sz="4000" b="1" spc="600" dirty="0" smtClean="0">
                  <a:solidFill>
                    <a:schemeClr val="bg1"/>
                  </a:solidFill>
                  <a:latin typeface="Trebuchet MS" pitchFamily="34" charset="0"/>
                </a:rPr>
                <a:t>GUIDE</a:t>
              </a:r>
            </a:p>
            <a:p>
              <a:pPr algn="ctr"/>
              <a:endParaRPr lang="en-US" sz="2800" b="1" dirty="0" smtClean="0">
                <a:latin typeface="Trebuchet MS" pitchFamily="34" charset="0"/>
              </a:endParaRPr>
            </a:p>
            <a:p>
              <a:pPr defTabSz="3765639"/>
              <a:r>
                <a:rPr lang="en-US" sz="2800" i="0" dirty="0" smtClean="0">
                  <a:latin typeface="Trebuchet MS" pitchFamily="34" charset="0"/>
                </a:rPr>
                <a:t>This PowerPoint</a:t>
              </a:r>
              <a:r>
                <a:rPr lang="en-US" sz="2800" i="0" baseline="0" dirty="0" smtClean="0">
                  <a:latin typeface="Trebuchet MS" pitchFamily="34" charset="0"/>
                </a:rPr>
                <a:t> </a:t>
              </a:r>
              <a:r>
                <a:rPr lang="en-US" sz="2800" i="0" dirty="0" smtClean="0">
                  <a:latin typeface="Trebuchet MS" pitchFamily="34" charset="0"/>
                </a:rPr>
                <a:t>2007 template produces</a:t>
              </a:r>
              <a:r>
                <a:rPr lang="en-US" sz="2800" i="0" baseline="0" dirty="0" smtClean="0">
                  <a:latin typeface="Trebuchet MS" pitchFamily="34" charset="0"/>
                </a:rPr>
                <a:t> </a:t>
              </a:r>
              <a:r>
                <a:rPr lang="en-US" sz="2800" i="0" dirty="0" smtClean="0">
                  <a:latin typeface="Trebuchet MS" pitchFamily="34" charset="0"/>
                </a:rPr>
                <a:t>a 36”x48” presentation poster. </a:t>
              </a:r>
              <a:r>
                <a:rPr lang="en-US" sz="2800" dirty="0" smtClean="0">
                  <a:latin typeface="Trebuchet MS" pitchFamily="34" charset="0"/>
                </a:rPr>
                <a:t>You</a:t>
              </a:r>
              <a:r>
                <a:rPr lang="en-US" sz="2800" baseline="0" dirty="0" smtClean="0">
                  <a:latin typeface="Trebuchet MS" pitchFamily="34" charset="0"/>
                </a:rPr>
                <a:t> can u</a:t>
              </a:r>
              <a:r>
                <a:rPr lang="en-US" sz="2800" dirty="0" smtClean="0">
                  <a:latin typeface="Trebuchet MS" pitchFamily="34" charset="0"/>
                </a:rPr>
                <a:t>se</a:t>
              </a:r>
              <a:r>
                <a:rPr lang="en-US" sz="2800" baseline="0" dirty="0" smtClean="0">
                  <a:latin typeface="Trebuchet MS" pitchFamily="34" charset="0"/>
                </a:rPr>
                <a:t> it to create your research poster and </a:t>
              </a:r>
              <a:r>
                <a:rPr lang="en-US" sz="2800" dirty="0" smtClean="0">
                  <a:latin typeface="Trebuchet MS" pitchFamily="34" charset="0"/>
                </a:rPr>
                <a:t>save valuable time placing titles, subtitles,</a:t>
              </a:r>
              <a:r>
                <a:rPr lang="en-US" sz="2800" baseline="0" dirty="0" smtClean="0">
                  <a:latin typeface="Trebuchet MS" pitchFamily="34" charset="0"/>
                </a:rPr>
                <a:t> text, and graphics</a:t>
              </a:r>
              <a:r>
                <a:rPr lang="en-US" sz="2800" dirty="0" smtClean="0">
                  <a:latin typeface="Trebuchet MS" pitchFamily="34" charset="0"/>
                </a:rPr>
                <a:t>. </a:t>
              </a:r>
            </a:p>
            <a:p>
              <a:pPr defTabSz="3765639"/>
              <a:endParaRPr lang="en-US" sz="2800" dirty="0" smtClean="0">
                <a:latin typeface="Trebuchet MS" pitchFamily="34" charset="0"/>
              </a:endParaRPr>
            </a:p>
            <a:p>
              <a:pPr defTabSz="4389219"/>
              <a:r>
                <a:rPr lang="en-US" sz="2800" dirty="0" smtClean="0">
                  <a:latin typeface="Trebuchet MS" pitchFamily="34" charset="0"/>
                </a:rPr>
                <a:t>We provide a series of online tutorials that will guide you through the poster design process and answer your poster production questions. To view our template tutorials, go online to </a:t>
              </a:r>
              <a:r>
                <a:rPr lang="en-US" sz="2800" b="1" dirty="0" smtClean="0">
                  <a:solidFill>
                    <a:srgbClr val="FFC000"/>
                  </a:solidFill>
                  <a:latin typeface="Trebuchet MS" pitchFamily="34" charset="0"/>
                </a:rPr>
                <a:t>PosterPresentations.com</a:t>
              </a:r>
              <a:r>
                <a:rPr lang="en-US" sz="2800" b="1" dirty="0" smtClean="0">
                  <a:solidFill>
                    <a:schemeClr val="bg1"/>
                  </a:solidFill>
                  <a:latin typeface="Trebuchet MS" pitchFamily="34" charset="0"/>
                </a:rPr>
                <a:t> </a:t>
              </a:r>
              <a:r>
                <a:rPr lang="en-US" sz="2800" dirty="0" smtClean="0">
                  <a:solidFill>
                    <a:schemeClr val="bg1"/>
                  </a:solidFill>
                  <a:latin typeface="Trebuchet MS" pitchFamily="34" charset="0"/>
                </a:rPr>
                <a:t>and click on HELP DESK.</a:t>
              </a:r>
            </a:p>
            <a:p>
              <a:pPr defTabSz="4389219"/>
              <a:endParaRPr lang="en-US" sz="2800" dirty="0" smtClean="0">
                <a:latin typeface="Trebuchet MS" pitchFamily="34" charset="0"/>
              </a:endParaRPr>
            </a:p>
            <a:p>
              <a:pPr defTabSz="4389219"/>
              <a:r>
                <a:rPr lang="en-US" sz="2800" dirty="0" smtClean="0">
                  <a:solidFill>
                    <a:schemeClr val="bg1"/>
                  </a:solidFill>
                  <a:latin typeface="Trebuchet MS" pitchFamily="34" charset="0"/>
                </a:rPr>
                <a:t>When</a:t>
              </a:r>
              <a:r>
                <a:rPr lang="en-US" sz="2800" baseline="0" dirty="0" smtClean="0">
                  <a:solidFill>
                    <a:schemeClr val="bg1"/>
                  </a:solidFill>
                  <a:latin typeface="Trebuchet MS" pitchFamily="34" charset="0"/>
                </a:rPr>
                <a:t> you are ready to print your poster</a:t>
              </a:r>
              <a:r>
                <a:rPr lang="en-US" sz="2800" dirty="0" smtClean="0">
                  <a:solidFill>
                    <a:schemeClr val="bg1"/>
                  </a:solidFill>
                  <a:latin typeface="Trebuchet MS" pitchFamily="34" charset="0"/>
                </a:rPr>
                <a:t>,</a:t>
              </a:r>
              <a:r>
                <a:rPr lang="en-US" sz="2800" baseline="0" dirty="0" smtClean="0">
                  <a:solidFill>
                    <a:schemeClr val="bg1"/>
                  </a:solidFill>
                  <a:latin typeface="Trebuchet MS" pitchFamily="34" charset="0"/>
                </a:rPr>
                <a:t> go online to </a:t>
              </a:r>
              <a:r>
                <a:rPr lang="en-US" sz="2800" b="0" dirty="0" smtClean="0">
                  <a:solidFill>
                    <a:schemeClr val="bg1"/>
                  </a:solidFill>
                  <a:latin typeface="Trebuchet MS" pitchFamily="34" charset="0"/>
                </a:rPr>
                <a:t>PosterPresentations.com</a:t>
              </a:r>
              <a:r>
                <a:rPr lang="en-US" sz="2800" dirty="0" smtClean="0">
                  <a:solidFill>
                    <a:schemeClr val="bg1"/>
                  </a:solidFill>
                  <a:latin typeface="Trebuchet MS" pitchFamily="34" charset="0"/>
                </a:rPr>
                <a:t/>
              </a:r>
              <a:br>
                <a:rPr lang="en-US" sz="2800" dirty="0" smtClean="0">
                  <a:solidFill>
                    <a:schemeClr val="bg1"/>
                  </a:solidFill>
                  <a:latin typeface="Trebuchet MS" pitchFamily="34" charset="0"/>
                </a:rPr>
              </a:br>
              <a:endParaRPr lang="en-US" sz="2800" dirty="0" smtClean="0">
                <a:solidFill>
                  <a:schemeClr val="bg1"/>
                </a:solidFill>
                <a:latin typeface="Trebuchet MS" pitchFamily="34" charset="0"/>
              </a:endParaRPr>
            </a:p>
            <a:p>
              <a:pPr algn="l" defTabSz="3765639"/>
              <a:r>
                <a:rPr lang="en-US" sz="2800" b="0" dirty="0" smtClean="0">
                  <a:solidFill>
                    <a:schemeClr val="bg1"/>
                  </a:solidFill>
                  <a:latin typeface="Trebuchet MS" pitchFamily="34" charset="0"/>
                </a:rPr>
                <a:t>Need</a:t>
              </a:r>
              <a:r>
                <a:rPr lang="en-US" sz="2800" b="0" baseline="0" dirty="0" smtClean="0">
                  <a:solidFill>
                    <a:schemeClr val="bg1"/>
                  </a:solidFill>
                  <a:latin typeface="Trebuchet MS" pitchFamily="34" charset="0"/>
                </a:rPr>
                <a:t> assistance? Call us at </a:t>
              </a:r>
              <a:r>
                <a:rPr lang="en-US" sz="2800" b="0" dirty="0" smtClean="0">
                  <a:solidFill>
                    <a:srgbClr val="FFC000"/>
                  </a:solidFill>
                  <a:latin typeface="Trebuchet MS" pitchFamily="34" charset="0"/>
                </a:rPr>
                <a:t>1.510.649.3001</a:t>
              </a:r>
            </a:p>
            <a:p>
              <a:pPr algn="l" defTabSz="3765639"/>
              <a:endParaRPr lang="en-US" sz="3600" b="1" dirty="0" smtClean="0">
                <a:solidFill>
                  <a:srgbClr val="FFFF00"/>
                </a:solidFill>
                <a:latin typeface="Trebuchet MS" pitchFamily="34" charset="0"/>
              </a:endParaRPr>
            </a:p>
            <a:p>
              <a:pPr algn="ctr"/>
              <a:endParaRPr lang="en-US" sz="2400" b="1" dirty="0" smtClean="0">
                <a:solidFill>
                  <a:schemeClr val="bg1"/>
                </a:solidFill>
                <a:latin typeface="Trebuchet MS" pitchFamily="34" charset="0"/>
              </a:endParaRPr>
            </a:p>
            <a:p>
              <a:pPr algn="ctr"/>
              <a:r>
                <a:rPr lang="en-US" sz="4000" b="1" spc="600" dirty="0" smtClean="0">
                  <a:solidFill>
                    <a:schemeClr val="bg1"/>
                  </a:solidFill>
                  <a:latin typeface="Trebuchet MS" pitchFamily="34" charset="0"/>
                </a:rPr>
                <a:t>QUICK START</a:t>
              </a:r>
            </a:p>
            <a:p>
              <a:pPr algn="ctr"/>
              <a:endParaRPr lang="en-US" sz="3200" b="1"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Zoom in and out</a:t>
              </a:r>
            </a:p>
            <a:p>
              <a:pPr marL="1892300" indent="-1892300" algn="l" defTabSz="850900"/>
              <a:r>
                <a:rPr lang="en-US" sz="2400" b="0" baseline="0" dirty="0" smtClean="0">
                  <a:solidFill>
                    <a:schemeClr val="bg1"/>
                  </a:solidFill>
                  <a:latin typeface="Trebuchet MS" pitchFamily="34" charset="0"/>
                </a:rPr>
                <a:t>	</a:t>
              </a:r>
              <a:r>
                <a:rPr lang="en-US" sz="2400" b="0" baseline="0" dirty="0" smtClean="0">
                  <a:solidFill>
                    <a:schemeClr val="bg1">
                      <a:lumMod val="75000"/>
                    </a:schemeClr>
                  </a:solidFill>
                  <a:latin typeface="Trebuchet MS" pitchFamily="34" charset="0"/>
                </a:rPr>
                <a:t>As you work on your poster zoom in and out to the level that is more comfortable to you. </a:t>
              </a:r>
            </a:p>
            <a:p>
              <a:pPr marL="1892300" indent="-1892300" algn="l" defTabSz="850900"/>
              <a:r>
                <a:rPr lang="en-US" sz="2400" b="1" baseline="0" dirty="0" smtClean="0">
                  <a:solidFill>
                    <a:schemeClr val="bg1">
                      <a:lumMod val="75000"/>
                    </a:schemeClr>
                  </a:solidFill>
                  <a:latin typeface="Trebuchet MS" pitchFamily="34" charset="0"/>
                </a:rPr>
                <a:t>	</a:t>
              </a:r>
              <a:r>
                <a:rPr lang="en-US" sz="2400" b="0" baseline="0" dirty="0" smtClean="0">
                  <a:solidFill>
                    <a:schemeClr val="bg1">
                      <a:lumMod val="75000"/>
                    </a:schemeClr>
                  </a:solidFill>
                  <a:latin typeface="Trebuchet MS" pitchFamily="34" charset="0"/>
                </a:rPr>
                <a:t>Go to VIEW &gt; ZOOM.</a:t>
              </a:r>
            </a:p>
            <a:p>
              <a:pPr algn="l"/>
              <a:endParaRPr lang="en-US" sz="2800" b="0" baseline="0" dirty="0" smtClean="0">
                <a:solidFill>
                  <a:schemeClr val="bg1"/>
                </a:solidFill>
                <a:latin typeface="Trebuchet MS" pitchFamily="34" charset="0"/>
              </a:endParaRPr>
            </a:p>
            <a:p>
              <a:pPr algn="ctr"/>
              <a:r>
                <a:rPr lang="en-US" sz="3200" b="1" baseline="0" dirty="0" smtClean="0">
                  <a:solidFill>
                    <a:srgbClr val="FFC000"/>
                  </a:solidFill>
                  <a:latin typeface="Trebuchet MS" pitchFamily="34" charset="0"/>
                </a:rPr>
                <a:t>Title, Authors, and Affiliations</a:t>
              </a:r>
            </a:p>
            <a:p>
              <a:pPr algn="l"/>
              <a:r>
                <a:rPr lang="en-US" sz="2400" b="0" baseline="0" dirty="0" smtClean="0">
                  <a:solidFill>
                    <a:schemeClr val="bg1">
                      <a:lumMod val="75000"/>
                    </a:schemeClr>
                  </a:solidFill>
                  <a:latin typeface="Trebuchet MS" pitchFamily="34" charset="0"/>
                </a:rPr>
                <a:t>Start designing your poster by adding the title, the names of the authors, and the affiliated institutions. </a:t>
              </a:r>
              <a:r>
                <a:rPr lang="en-US" sz="2400" b="0" spc="0" baseline="0" dirty="0" smtClean="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2400" b="0" spc="0" baseline="0" dirty="0" smtClean="0">
                <a:solidFill>
                  <a:schemeClr val="bg1">
                    <a:lumMod val="75000"/>
                  </a:schemeClr>
                </a:solidFill>
                <a:latin typeface="Trebuchet MS" pitchFamily="34" charset="0"/>
              </a:endParaRPr>
            </a:p>
            <a:p>
              <a:pPr algn="l"/>
              <a:r>
                <a:rPr lang="en-US" sz="2400" b="1" spc="300" baseline="0" dirty="0" smtClean="0">
                  <a:solidFill>
                    <a:srgbClr val="FFC000"/>
                  </a:solidFill>
                  <a:latin typeface="Trebuchet MS" pitchFamily="34" charset="0"/>
                </a:rPr>
                <a:t>TIP</a:t>
              </a:r>
              <a:r>
                <a:rPr lang="en-US" sz="2400" b="1" baseline="0" dirty="0" smtClean="0">
                  <a:solidFill>
                    <a:srgbClr val="FFC000"/>
                  </a:solidFill>
                  <a:latin typeface="Trebuchet MS" pitchFamily="34" charset="0"/>
                </a:rPr>
                <a:t>: </a:t>
              </a:r>
              <a:r>
                <a:rPr lang="en-US" sz="2400" b="0" baseline="0" dirty="0" smtClean="0">
                  <a:solidFill>
                    <a:schemeClr val="bg1">
                      <a:lumMod val="75000"/>
                    </a:schemeClr>
                  </a:solidFill>
                  <a:latin typeface="Trebuchet MS" pitchFamily="34" charset="0"/>
                </a:rPr>
                <a:t>The font size of your title should be bigger than your name(s) and institution name(s).</a:t>
              </a:r>
            </a:p>
            <a:p>
              <a:pPr algn="l"/>
              <a:r>
                <a:rPr lang="en-US" sz="2800" b="1" baseline="0" dirty="0" smtClean="0">
                  <a:solidFill>
                    <a:schemeClr val="bg1"/>
                  </a:solidFill>
                  <a:latin typeface="Trebuchet MS" pitchFamily="34" charset="0"/>
                </a:rPr>
                <a:t/>
              </a:r>
              <a:br>
                <a:rPr lang="en-US" sz="2800" b="1" baseline="0" dirty="0" smtClean="0">
                  <a:solidFill>
                    <a:schemeClr val="bg1"/>
                  </a:solidFill>
                  <a:latin typeface="Trebuchet MS" pitchFamily="34" charset="0"/>
                </a:rPr>
              </a:br>
              <a:endParaRPr lang="en-US" sz="2800" b="1" dirty="0" smtClean="0">
                <a:solidFill>
                  <a:schemeClr val="bg1"/>
                </a:solidFill>
                <a:latin typeface="Trebuchet MS" pitchFamily="34" charset="0"/>
              </a:endParaRPr>
            </a:p>
            <a:p>
              <a:pPr algn="ctr"/>
              <a:endParaRPr lang="en-US" sz="2800" b="1" dirty="0" smtClean="0">
                <a:solidFill>
                  <a:srgbClr val="FFC000"/>
                </a:solidFill>
                <a:latin typeface="Trebuchet MS" pitchFamily="34" charset="0"/>
              </a:endParaRPr>
            </a:p>
            <a:p>
              <a:pPr algn="ctr"/>
              <a:endParaRPr lang="en-US" sz="2800" b="1" dirty="0" smtClean="0">
                <a:solidFill>
                  <a:srgbClr val="FFC000"/>
                </a:solidFill>
                <a:latin typeface="Trebuchet MS" pitchFamily="34" charset="0"/>
              </a:endParaRPr>
            </a:p>
            <a:p>
              <a:pPr algn="ctr"/>
              <a:r>
                <a:rPr lang="en-US" sz="3200" b="1" dirty="0" smtClean="0">
                  <a:solidFill>
                    <a:srgbClr val="FFC000"/>
                  </a:solidFill>
                  <a:latin typeface="Trebuchet MS" pitchFamily="34" charset="0"/>
                </a:rPr>
                <a:t>Adding Logos</a:t>
              </a:r>
              <a:r>
                <a:rPr lang="en-US" sz="3200" b="1" baseline="0" dirty="0" smtClean="0">
                  <a:solidFill>
                    <a:srgbClr val="FFC000"/>
                  </a:solidFill>
                  <a:latin typeface="Trebuchet MS" pitchFamily="34" charset="0"/>
                </a:rPr>
                <a:t> / Seals</a:t>
              </a:r>
            </a:p>
            <a:p>
              <a:pPr algn="l"/>
              <a:r>
                <a:rPr lang="en-US" sz="2400" b="0" baseline="0" dirty="0" smtClean="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2400" b="0" spc="300" baseline="0" dirty="0" smtClean="0">
                <a:solidFill>
                  <a:schemeClr val="bg1">
                    <a:lumMod val="75000"/>
                  </a:schemeClr>
                </a:solidFill>
                <a:latin typeface="Trebuchet MS" pitchFamily="34" charset="0"/>
              </a:endParaRPr>
            </a:p>
            <a:p>
              <a:pPr algn="l"/>
              <a:r>
                <a:rPr lang="en-US" sz="2400" b="1" spc="300" baseline="0" dirty="0" smtClean="0">
                  <a:solidFill>
                    <a:srgbClr val="FFC000"/>
                  </a:solidFill>
                  <a:latin typeface="Trebuchet MS" pitchFamily="34" charset="0"/>
                </a:rPr>
                <a:t>TIP:</a:t>
              </a:r>
              <a:r>
                <a:rPr lang="en-US" sz="2400" b="1" spc="0" baseline="0" dirty="0" smtClean="0">
                  <a:solidFill>
                    <a:srgbClr val="FFC000"/>
                  </a:solidFill>
                  <a:latin typeface="Trebuchet MS" pitchFamily="34" charset="0"/>
                </a:rPr>
                <a:t> </a:t>
              </a:r>
              <a:r>
                <a:rPr lang="en-US" sz="2400" b="0" baseline="0" dirty="0" smtClean="0">
                  <a:solidFill>
                    <a:schemeClr val="bg1">
                      <a:lumMod val="75000"/>
                    </a:schemeClr>
                  </a:solidFill>
                  <a:latin typeface="Trebuchet MS" pitchFamily="34" charset="0"/>
                </a:rPr>
                <a:t>See if your school’s logo is available on our free poster templates page.</a:t>
              </a:r>
            </a:p>
            <a:p>
              <a:pPr algn="l"/>
              <a:endParaRPr lang="en-US" sz="2400" b="0" baseline="0" dirty="0" smtClean="0">
                <a:latin typeface="Trebuchet MS" pitchFamily="34" charset="0"/>
              </a:endParaRPr>
            </a:p>
            <a:p>
              <a:pPr algn="ctr"/>
              <a:r>
                <a:rPr lang="en-US" sz="3200" b="1" baseline="0" dirty="0" smtClean="0">
                  <a:solidFill>
                    <a:srgbClr val="FFC000"/>
                  </a:solidFill>
                  <a:latin typeface="Trebuchet MS" pitchFamily="34" charset="0"/>
                </a:rPr>
                <a:t>Photographs / Graphics</a:t>
              </a:r>
            </a:p>
            <a:p>
              <a:pPr algn="l" defTabSz="977900"/>
              <a:r>
                <a:rPr lang="en-US" sz="2400" b="0" baseline="0" dirty="0" smtClean="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2400" b="0" spc="0" baseline="0" dirty="0" smtClean="0">
                  <a:solidFill>
                    <a:schemeClr val="bg1">
                      <a:lumMod val="75000"/>
                    </a:schemeClr>
                  </a:solidFill>
                  <a:latin typeface="Trebuchet MS" pitchFamily="34" charset="0"/>
                </a:rPr>
                <a:t>disproportionally.</a:t>
              </a:r>
            </a:p>
            <a:p>
              <a:pPr algn="l" defTabSz="977900"/>
              <a:endParaRPr lang="en-US" sz="2400" b="0" baseline="0" dirty="0" smtClean="0">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endParaRPr lang="en-US" sz="2800" b="1" baseline="0" dirty="0" smtClean="0">
                <a:solidFill>
                  <a:srgbClr val="FFC000"/>
                </a:solidFill>
                <a:latin typeface="Trebuchet MS" pitchFamily="34" charset="0"/>
              </a:endParaRPr>
            </a:p>
            <a:p>
              <a:pPr algn="ctr"/>
              <a:r>
                <a:rPr lang="en-US" sz="3200" b="1" baseline="0" dirty="0" smtClean="0">
                  <a:solidFill>
                    <a:srgbClr val="FFC000"/>
                  </a:solidFill>
                  <a:latin typeface="Trebuchet MS" pitchFamily="34" charset="0"/>
                </a:rPr>
                <a:t>Image Quality Check</a:t>
              </a:r>
            </a:p>
            <a:p>
              <a:pPr lvl="0" algn="l" defTabSz="977900"/>
              <a:r>
                <a:rPr lang="en-US" sz="2400" b="0" baseline="0" dirty="0" smtClean="0">
                  <a:solidFill>
                    <a:schemeClr val="bg1">
                      <a:lumMod val="75000"/>
                    </a:schemeClr>
                  </a:solidFill>
                  <a:latin typeface="Trebuchet MS" pitchFamily="34" charset="0"/>
                </a:rPr>
                <a:t>Zoom in and look at your images at 100% magnification. If they look good they will print well. </a:t>
              </a:r>
              <a:endParaRPr lang="en-US" sz="2800" b="0" dirty="0" smtClean="0">
                <a:latin typeface="Trebuchet MS" pitchFamily="34" charset="0"/>
              </a:endParaRPr>
            </a:p>
          </p:txBody>
        </p:sp>
        <p:cxnSp>
          <p:nvCxnSpPr>
            <p:cNvPr id="55" name="Straight Connector 54"/>
            <p:cNvCxnSpPr/>
            <p:nvPr/>
          </p:nvCxnSpPr>
          <p:spPr>
            <a:xfrm>
              <a:off x="-11225189" y="8422500"/>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56" name="Picture 55"/>
            <p:cNvPicPr>
              <a:picLocks noChangeAspect="1"/>
            </p:cNvPicPr>
            <p:nvPr userDrawn="1"/>
          </p:nvPicPr>
          <p:blipFill>
            <a:blip r:embed="rId11"/>
            <a:stretch>
              <a:fillRect/>
            </a:stretch>
          </p:blipFill>
          <p:spPr>
            <a:xfrm>
              <a:off x="-10740740" y="10261718"/>
              <a:ext cx="1597666" cy="1201935"/>
            </a:xfrm>
            <a:prstGeom prst="rect">
              <a:avLst/>
            </a:prstGeom>
          </p:spPr>
        </p:pic>
        <p:pic>
          <p:nvPicPr>
            <p:cNvPr id="57" name="Picture 56"/>
            <p:cNvPicPr>
              <a:picLocks noChangeAspect="1"/>
            </p:cNvPicPr>
            <p:nvPr userDrawn="1"/>
          </p:nvPicPr>
          <p:blipFill>
            <a:blip r:embed="rId12"/>
            <a:stretch>
              <a:fillRect/>
            </a:stretch>
          </p:blipFill>
          <p:spPr>
            <a:xfrm>
              <a:off x="-10732765" y="15696927"/>
              <a:ext cx="9986808" cy="1053596"/>
            </a:xfrm>
            <a:prstGeom prst="rect">
              <a:avLst/>
            </a:prstGeom>
          </p:spPr>
        </p:pic>
        <p:grpSp>
          <p:nvGrpSpPr>
            <p:cNvPr id="58" name="Group 57"/>
            <p:cNvGrpSpPr/>
            <p:nvPr userDrawn="1"/>
          </p:nvGrpSpPr>
          <p:grpSpPr>
            <a:xfrm>
              <a:off x="-9744993" y="23540957"/>
              <a:ext cx="7531182" cy="2120439"/>
              <a:chOff x="-4470427" y="11016658"/>
              <a:chExt cx="3470785" cy="974220"/>
            </a:xfrm>
          </p:grpSpPr>
          <p:grpSp>
            <p:nvGrpSpPr>
              <p:cNvPr id="64" name="Group 63"/>
              <p:cNvGrpSpPr/>
              <p:nvPr userDrawn="1"/>
            </p:nvGrpSpPr>
            <p:grpSpPr>
              <a:xfrm>
                <a:off x="-2783495" y="11060886"/>
                <a:ext cx="624431" cy="893535"/>
                <a:chOff x="-3958697" y="11117435"/>
                <a:chExt cx="779338" cy="1280430"/>
              </a:xfrm>
            </p:grpSpPr>
            <p:pic>
              <p:nvPicPr>
                <p:cNvPr id="70" name="Picture 69"/>
                <p:cNvPicPr>
                  <a:picLocks noChangeAspect="1"/>
                </p:cNvPicPr>
                <p:nvPr userDrawn="1"/>
              </p:nvPicPr>
              <p:blipFill>
                <a:blip r:embed="rId13"/>
                <a:stretch>
                  <a:fillRect/>
                </a:stretch>
              </p:blipFill>
              <p:spPr>
                <a:xfrm>
                  <a:off x="-3948160" y="11117435"/>
                  <a:ext cx="768801" cy="1090857"/>
                </a:xfrm>
                <a:prstGeom prst="rect">
                  <a:avLst/>
                </a:prstGeom>
              </p:spPr>
            </p:pic>
            <p:sp>
              <p:nvSpPr>
                <p:cNvPr id="71" name="TextBox 70"/>
                <p:cNvSpPr txBox="1"/>
                <p:nvPr userDrawn="1"/>
              </p:nvSpPr>
              <p:spPr>
                <a:xfrm>
                  <a:off x="-3958697" y="12114178"/>
                  <a:ext cx="779337" cy="283687"/>
                </a:xfrm>
                <a:prstGeom prst="rect">
                  <a:avLst/>
                </a:prstGeom>
                <a:solidFill>
                  <a:schemeClr val="accent1"/>
                </a:solidFill>
                <a:ln>
                  <a:noFill/>
                </a:ln>
              </p:spPr>
              <p:txBody>
                <a:bodyPr wrap="square" lIns="91440" tIns="91440" rIns="91440" bIns="91440" rtlCol="0">
                  <a:spAutoFit/>
                </a:bodyPr>
                <a:lstStyle/>
                <a:p>
                  <a:pPr algn="ctr"/>
                  <a:r>
                    <a:rPr lang="en-US" sz="1600" b="1" dirty="0" smtClean="0">
                      <a:solidFill>
                        <a:schemeClr val="tx1"/>
                      </a:solidFill>
                    </a:rPr>
                    <a:t>ORIGINAL</a:t>
                  </a:r>
                  <a:endParaRPr lang="en-US" sz="1600" b="1" dirty="0">
                    <a:solidFill>
                      <a:schemeClr val="tx1"/>
                    </a:solidFill>
                  </a:endParaRPr>
                </a:p>
              </p:txBody>
            </p:sp>
          </p:grpSp>
          <p:grpSp>
            <p:nvGrpSpPr>
              <p:cNvPr id="65" name="Group 64"/>
              <p:cNvGrpSpPr/>
              <p:nvPr userDrawn="1"/>
            </p:nvGrpSpPr>
            <p:grpSpPr>
              <a:xfrm>
                <a:off x="-2033159" y="11060889"/>
                <a:ext cx="1033517" cy="893529"/>
                <a:chOff x="-2921738" y="11200127"/>
                <a:chExt cx="1420279" cy="1227904"/>
              </a:xfrm>
            </p:grpSpPr>
            <p:pic>
              <p:nvPicPr>
                <p:cNvPr id="68" name="Picture 67"/>
                <p:cNvPicPr>
                  <a:picLocks noChangeAspect="1"/>
                </p:cNvPicPr>
                <p:nvPr userDrawn="1"/>
              </p:nvPicPr>
              <p:blipFill>
                <a:blip r:embed="rId13"/>
                <a:stretch>
                  <a:fillRect/>
                </a:stretch>
              </p:blipFill>
              <p:spPr>
                <a:xfrm>
                  <a:off x="-2921738" y="11200127"/>
                  <a:ext cx="1420279" cy="1029694"/>
                </a:xfrm>
                <a:prstGeom prst="rect">
                  <a:avLst/>
                </a:prstGeom>
              </p:spPr>
            </p:pic>
            <p:sp>
              <p:nvSpPr>
                <p:cNvPr id="69" name="TextBox 68"/>
                <p:cNvSpPr txBox="1"/>
                <p:nvPr userDrawn="1"/>
              </p:nvSpPr>
              <p:spPr>
                <a:xfrm>
                  <a:off x="-2918991" y="12175418"/>
                  <a:ext cx="1417532" cy="252613"/>
                </a:xfrm>
                <a:prstGeom prst="rect">
                  <a:avLst/>
                </a:prstGeom>
                <a:solidFill>
                  <a:srgbClr val="FF0000"/>
                </a:solidFill>
              </p:spPr>
              <p:txBody>
                <a:bodyPr wrap="square" lIns="457200" tIns="91440" rIns="457200" bIns="91440" rtlCol="0">
                  <a:spAutoFit/>
                </a:bodyPr>
                <a:lstStyle/>
                <a:p>
                  <a:pPr algn="ctr"/>
                  <a:r>
                    <a:rPr lang="en-US" sz="1400" b="1" dirty="0" smtClean="0">
                      <a:solidFill>
                        <a:schemeClr val="bg1"/>
                      </a:solidFill>
                    </a:rPr>
                    <a:t>DISTORTED</a:t>
                  </a:r>
                  <a:endParaRPr lang="en-US" sz="700" b="1" dirty="0">
                    <a:solidFill>
                      <a:schemeClr val="bg1"/>
                    </a:solidFill>
                  </a:endParaRPr>
                </a:p>
              </p:txBody>
            </p:sp>
          </p:grpSp>
          <p:pic>
            <p:nvPicPr>
              <p:cNvPr id="66" name="Picture 65"/>
              <p:cNvPicPr>
                <a:picLocks noChangeAspect="1"/>
              </p:cNvPicPr>
              <p:nvPr userDrawn="1"/>
            </p:nvPicPr>
            <p:blipFill>
              <a:blip r:embed="rId14"/>
              <a:stretch>
                <a:fillRect/>
              </a:stretch>
            </p:blipFill>
            <p:spPr>
              <a:xfrm>
                <a:off x="-4470427" y="11016658"/>
                <a:ext cx="1098742" cy="847761"/>
              </a:xfrm>
              <a:prstGeom prst="rect">
                <a:avLst/>
              </a:prstGeom>
            </p:spPr>
          </p:pic>
          <p:sp>
            <p:nvSpPr>
              <p:cNvPr id="67" name="TextBox 66"/>
              <p:cNvSpPr txBox="1"/>
              <p:nvPr userDrawn="1"/>
            </p:nvSpPr>
            <p:spPr>
              <a:xfrm>
                <a:off x="-4440600" y="11665645"/>
                <a:ext cx="1035685" cy="325233"/>
              </a:xfrm>
              <a:prstGeom prst="rect">
                <a:avLst/>
              </a:prstGeom>
              <a:noFill/>
            </p:spPr>
            <p:txBody>
              <a:bodyPr wrap="square" lIns="457200" tIns="457200" rIns="457200" bIns="0" rtlCol="0">
                <a:spAutoFit/>
              </a:bodyPr>
              <a:lstStyle/>
              <a:p>
                <a:pPr algn="ctr"/>
                <a:r>
                  <a:rPr lang="en-US" sz="1600" dirty="0" smtClean="0">
                    <a:solidFill>
                      <a:schemeClr val="bg1"/>
                    </a:solidFill>
                  </a:rPr>
                  <a:t>Corner</a:t>
                </a:r>
                <a:r>
                  <a:rPr lang="en-US" sz="1600" baseline="0" dirty="0" smtClean="0">
                    <a:solidFill>
                      <a:schemeClr val="bg1"/>
                    </a:solidFill>
                  </a:rPr>
                  <a:t> handles</a:t>
                </a:r>
                <a:endParaRPr lang="en-US" sz="1600" dirty="0">
                  <a:solidFill>
                    <a:schemeClr val="bg1"/>
                  </a:solidFill>
                </a:endParaRPr>
              </a:p>
            </p:txBody>
          </p:sp>
        </p:grpSp>
        <p:grpSp>
          <p:nvGrpSpPr>
            <p:cNvPr id="59" name="Group 58"/>
            <p:cNvGrpSpPr/>
            <p:nvPr userDrawn="1"/>
          </p:nvGrpSpPr>
          <p:grpSpPr>
            <a:xfrm>
              <a:off x="-10398793" y="27751410"/>
              <a:ext cx="9323012" cy="2453251"/>
              <a:chOff x="-4754996" y="12734136"/>
              <a:chExt cx="4296559" cy="1127128"/>
            </a:xfrm>
          </p:grpSpPr>
          <p:graphicFrame>
            <p:nvGraphicFramePr>
              <p:cNvPr id="60" name="Object 59"/>
              <p:cNvGraphicFramePr>
                <a:graphicFrameLocks noChangeAspect="1"/>
              </p:cNvGraphicFramePr>
              <p:nvPr userDrawn="1">
                <p:extLst>
                  <p:ext uri="{D42A27DB-BD31-4B8C-83A1-F6EECF244321}">
                    <p14:modId xmlns:p14="http://schemas.microsoft.com/office/powerpoint/2010/main" val="1199812768"/>
                  </p:ext>
                </p:extLst>
              </p:nvPr>
            </p:nvGraphicFramePr>
            <p:xfrm>
              <a:off x="-4533347" y="12734142"/>
              <a:ext cx="1828800" cy="1117600"/>
            </p:xfrm>
            <a:graphic>
              <a:graphicData uri="http://schemas.openxmlformats.org/presentationml/2006/ole">
                <mc:AlternateContent xmlns:mc="http://schemas.openxmlformats.org/markup-compatibility/2006">
                  <mc:Choice xmlns:v="urn:schemas-microsoft-com:vml" Requires="v">
                    <p:oleObj spid="_x0000_s3212" name="Image" r:id="rId15" imgW="1828440" imgH="1117440" progId="Photoshop.Image.13">
                      <p:embed/>
                    </p:oleObj>
                  </mc:Choice>
                  <mc:Fallback>
                    <p:oleObj name="Image" r:id="rId15" imgW="1828440" imgH="1117440" progId="Photoshop.Image.13">
                      <p:embed/>
                      <p:pic>
                        <p:nvPicPr>
                          <p:cNvPr id="0" name=""/>
                          <p:cNvPicPr/>
                          <p:nvPr/>
                        </p:nvPicPr>
                        <p:blipFill>
                          <a:blip r:embed="rId16"/>
                          <a:stretch>
                            <a:fillRect/>
                          </a:stretch>
                        </p:blipFill>
                        <p:spPr>
                          <a:xfrm>
                            <a:off x="-4533347" y="12734142"/>
                            <a:ext cx="1828800" cy="1117600"/>
                          </a:xfrm>
                          <a:prstGeom prst="rect">
                            <a:avLst/>
                          </a:prstGeom>
                        </p:spPr>
                      </p:pic>
                    </p:oleObj>
                  </mc:Fallback>
                </mc:AlternateContent>
              </a:graphicData>
            </a:graphic>
          </p:graphicFrame>
          <p:graphicFrame>
            <p:nvGraphicFramePr>
              <p:cNvPr id="61" name="Object 60"/>
              <p:cNvGraphicFramePr>
                <a:graphicFrameLocks noChangeAspect="1"/>
              </p:cNvGraphicFramePr>
              <p:nvPr userDrawn="1">
                <p:extLst>
                  <p:ext uri="{D42A27DB-BD31-4B8C-83A1-F6EECF244321}">
                    <p14:modId xmlns:p14="http://schemas.microsoft.com/office/powerpoint/2010/main" val="4096349677"/>
                  </p:ext>
                </p:extLst>
              </p:nvPr>
            </p:nvGraphicFramePr>
            <p:xfrm>
              <a:off x="-2456641" y="12737835"/>
              <a:ext cx="1828800" cy="1117600"/>
            </p:xfrm>
            <a:graphic>
              <a:graphicData uri="http://schemas.openxmlformats.org/presentationml/2006/ole">
                <mc:AlternateContent xmlns:mc="http://schemas.openxmlformats.org/markup-compatibility/2006">
                  <mc:Choice xmlns:v="urn:schemas-microsoft-com:vml" Requires="v">
                    <p:oleObj spid="_x0000_s3213" name="Image" r:id="rId17" imgW="1828440" imgH="1117440" progId="Photoshop.Image.13">
                      <p:embed/>
                    </p:oleObj>
                  </mc:Choice>
                  <mc:Fallback>
                    <p:oleObj name="Image" r:id="rId17" imgW="1828440" imgH="1117440" progId="Photoshop.Image.13">
                      <p:embed/>
                      <p:pic>
                        <p:nvPicPr>
                          <p:cNvPr id="0" name=""/>
                          <p:cNvPicPr/>
                          <p:nvPr/>
                        </p:nvPicPr>
                        <p:blipFill>
                          <a:blip r:embed="rId18"/>
                          <a:stretch>
                            <a:fillRect/>
                          </a:stretch>
                        </p:blipFill>
                        <p:spPr>
                          <a:xfrm>
                            <a:off x="-2456641" y="12737835"/>
                            <a:ext cx="1828800" cy="1117600"/>
                          </a:xfrm>
                          <a:prstGeom prst="rect">
                            <a:avLst/>
                          </a:prstGeom>
                        </p:spPr>
                      </p:pic>
                    </p:oleObj>
                  </mc:Fallback>
                </mc:AlternateContent>
              </a:graphicData>
            </a:graphic>
          </p:graphicFrame>
          <p:sp>
            <p:nvSpPr>
              <p:cNvPr id="62" name="TextBox 61"/>
              <p:cNvSpPr txBox="1"/>
              <p:nvPr userDrawn="1"/>
            </p:nvSpPr>
            <p:spPr>
              <a:xfrm rot="16200000">
                <a:off x="-5235785" y="13214925"/>
                <a:ext cx="1117601" cy="156024"/>
              </a:xfrm>
              <a:prstGeom prst="rect">
                <a:avLst/>
              </a:prstGeom>
              <a:noFill/>
            </p:spPr>
            <p:txBody>
              <a:bodyPr wrap="square" lIns="91440" tIns="91440" rIns="91440" bIns="0" rtlCol="0">
                <a:spAutoFit/>
              </a:bodyPr>
              <a:lstStyle/>
              <a:p>
                <a:pPr algn="ctr"/>
                <a:r>
                  <a:rPr lang="en-US" sz="1600" dirty="0" smtClean="0">
                    <a:solidFill>
                      <a:srgbClr val="92D050"/>
                    </a:solidFill>
                  </a:rPr>
                  <a:t>Good</a:t>
                </a:r>
                <a:r>
                  <a:rPr lang="en-US" sz="1600" baseline="0" dirty="0" smtClean="0">
                    <a:solidFill>
                      <a:srgbClr val="92D050"/>
                    </a:solidFill>
                  </a:rPr>
                  <a:t> </a:t>
                </a:r>
                <a:r>
                  <a:rPr lang="en-US" sz="1600" baseline="0" dirty="0" smtClean="0">
                    <a:solidFill>
                      <a:schemeClr val="bg1"/>
                    </a:solidFill>
                  </a:rPr>
                  <a:t>printing quality</a:t>
                </a:r>
                <a:endParaRPr lang="en-US" sz="1600" dirty="0">
                  <a:solidFill>
                    <a:schemeClr val="bg1"/>
                  </a:solidFill>
                </a:endParaRPr>
              </a:p>
            </p:txBody>
          </p:sp>
          <p:sp>
            <p:nvSpPr>
              <p:cNvPr id="63" name="TextBox 62"/>
              <p:cNvSpPr txBox="1"/>
              <p:nvPr userDrawn="1"/>
            </p:nvSpPr>
            <p:spPr>
              <a:xfrm rot="16200000">
                <a:off x="-1095250" y="13224452"/>
                <a:ext cx="1117601" cy="156024"/>
              </a:xfrm>
              <a:prstGeom prst="rect">
                <a:avLst/>
              </a:prstGeom>
              <a:noFill/>
            </p:spPr>
            <p:txBody>
              <a:bodyPr wrap="square" lIns="91440" tIns="91440" rIns="91440" bIns="0" rtlCol="0">
                <a:spAutoFit/>
              </a:bodyPr>
              <a:lstStyle/>
              <a:p>
                <a:pPr algn="ctr"/>
                <a:r>
                  <a:rPr lang="en-US" sz="1600" dirty="0" smtClean="0">
                    <a:solidFill>
                      <a:srgbClr val="FF0000"/>
                    </a:solidFill>
                  </a:rPr>
                  <a:t>Bad </a:t>
                </a:r>
                <a:r>
                  <a:rPr lang="en-US" sz="1600" dirty="0" smtClean="0">
                    <a:solidFill>
                      <a:schemeClr val="bg1"/>
                    </a:solidFill>
                  </a:rPr>
                  <a:t>printing quality</a:t>
                </a:r>
                <a:endParaRPr lang="en-US" sz="1600" dirty="0">
                  <a:solidFill>
                    <a:schemeClr val="bg1"/>
                  </a:solidFill>
                </a:endParaRPr>
              </a:p>
            </p:txBody>
          </p:sp>
        </p:grpSp>
      </p:grpSp>
    </p:spTree>
  </p:cSld>
  <p:clrMap bg1="lt1" tx1="dk1" bg2="lt2" tx2="dk2" accent1="accent1" accent2="accent2" accent3="accent3" accent4="accent4" accent5="accent5" accent6="accent6" hlink="hlink" folHlink="folHlink"/>
  <p:sldLayoutIdLst>
    <p:sldLayoutId id="2147483654" r:id="rId1"/>
  </p:sldLayoutIdLst>
  <p:timing>
    <p:tnLst>
      <p:par>
        <p:cTn id="1" dur="indefinite" restart="never" nodeType="tmRoot"/>
      </p:par>
    </p:tnLst>
  </p:timing>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image" Target="../media/image14.tiff"/><Relationship Id="rId11" Type="http://schemas.openxmlformats.org/officeDocument/2006/relationships/image" Target="../media/image19.jpeg"/><Relationship Id="rId5" Type="http://schemas.openxmlformats.org/officeDocument/2006/relationships/image" Target="../media/image13.png"/><Relationship Id="rId10" Type="http://schemas.openxmlformats.org/officeDocument/2006/relationships/image" Target="../media/image18.jpeg"/><Relationship Id="rId4" Type="http://schemas.openxmlformats.org/officeDocument/2006/relationships/image" Target="../media/image12.jpeg"/><Relationship Id="rId9" Type="http://schemas.openxmlformats.org/officeDocument/2006/relationships/image" Target="../media/image1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9" name="Text Placeholder 448"/>
          <p:cNvSpPr>
            <a:spLocks noGrp="1"/>
          </p:cNvSpPr>
          <p:nvPr>
            <p:ph type="body" sz="quarter" idx="10"/>
          </p:nvPr>
        </p:nvSpPr>
        <p:spPr>
          <a:xfrm>
            <a:off x="904188" y="6212225"/>
            <a:ext cx="10056813" cy="6001621"/>
          </a:xfrm>
        </p:spPr>
        <p:txBody>
          <a:bodyPr/>
          <a:lstStyle/>
          <a:p>
            <a:pPr algn="just"/>
            <a:r>
              <a:rPr lang="en-US" sz="4000" dirty="0">
                <a:latin typeface="+mn-lt"/>
              </a:rPr>
              <a:t>The goal of </a:t>
            </a:r>
            <a:r>
              <a:rPr lang="en-US" sz="4000" dirty="0" smtClean="0">
                <a:latin typeface="+mn-lt"/>
              </a:rPr>
              <a:t>this </a:t>
            </a:r>
            <a:r>
              <a:rPr lang="en-US" sz="4000" dirty="0">
                <a:latin typeface="+mn-lt"/>
              </a:rPr>
              <a:t>project </a:t>
            </a:r>
            <a:r>
              <a:rPr lang="en-US" sz="4000" dirty="0" smtClean="0">
                <a:latin typeface="+mn-lt"/>
              </a:rPr>
              <a:t>was </a:t>
            </a:r>
            <a:r>
              <a:rPr lang="en-US" sz="4000" dirty="0">
                <a:latin typeface="+mn-lt"/>
              </a:rPr>
              <a:t>to create </a:t>
            </a:r>
            <a:r>
              <a:rPr lang="en-US" sz="4000" dirty="0" smtClean="0">
                <a:latin typeface="+mn-lt"/>
              </a:rPr>
              <a:t>printed circuit boards (PCBs) to connect the electronics for an </a:t>
            </a:r>
            <a:r>
              <a:rPr lang="en-US" sz="4000" dirty="0">
                <a:latin typeface="+mn-lt"/>
              </a:rPr>
              <a:t>observation collar for a marmoset monkey. The collar will record various sensory data such as </a:t>
            </a:r>
            <a:r>
              <a:rPr lang="en-US" sz="4000" dirty="0" smtClean="0">
                <a:latin typeface="+mn-lt"/>
              </a:rPr>
              <a:t>acoustic data to monitor animal vocalizations, </a:t>
            </a:r>
            <a:r>
              <a:rPr lang="en-US" sz="4000" dirty="0" smtClean="0">
                <a:latin typeface="+mn-lt"/>
              </a:rPr>
              <a:t>global</a:t>
            </a:r>
            <a:r>
              <a:rPr lang="en-US" sz="4000" dirty="0" smtClean="0">
                <a:latin typeface="+mn-lt"/>
              </a:rPr>
              <a:t> position via GPS, </a:t>
            </a:r>
            <a:r>
              <a:rPr lang="en-US" sz="4000" dirty="0">
                <a:latin typeface="+mn-lt"/>
              </a:rPr>
              <a:t>and local </a:t>
            </a:r>
            <a:r>
              <a:rPr lang="en-US" sz="4000" dirty="0" smtClean="0">
                <a:latin typeface="+mn-lt"/>
              </a:rPr>
              <a:t>movement from an inertial measurement unit (IMU).  It will then </a:t>
            </a:r>
            <a:r>
              <a:rPr lang="en-US" sz="4000" dirty="0">
                <a:latin typeface="+mn-lt"/>
              </a:rPr>
              <a:t>store this data to a </a:t>
            </a:r>
            <a:r>
              <a:rPr lang="en-US" sz="4000" dirty="0" err="1" smtClean="0">
                <a:latin typeface="+mn-lt"/>
              </a:rPr>
              <a:t>microSD</a:t>
            </a:r>
            <a:r>
              <a:rPr lang="en-US" sz="4000" dirty="0" smtClean="0">
                <a:latin typeface="+mn-lt"/>
              </a:rPr>
              <a:t> </a:t>
            </a:r>
            <a:r>
              <a:rPr lang="en-US" sz="4000" dirty="0">
                <a:latin typeface="+mn-lt"/>
              </a:rPr>
              <a:t>card. </a:t>
            </a:r>
          </a:p>
        </p:txBody>
      </p:sp>
      <p:sp>
        <p:nvSpPr>
          <p:cNvPr id="450" name="Text Placeholder 449"/>
          <p:cNvSpPr>
            <a:spLocks noGrp="1"/>
          </p:cNvSpPr>
          <p:nvPr>
            <p:ph type="body" sz="quarter" idx="11"/>
          </p:nvPr>
        </p:nvSpPr>
        <p:spPr>
          <a:xfrm>
            <a:off x="922341" y="5264229"/>
            <a:ext cx="10048875" cy="923322"/>
          </a:xfrm>
        </p:spPr>
        <p:txBody>
          <a:bodyPr/>
          <a:lstStyle/>
          <a:p>
            <a:r>
              <a:rPr lang="en-US" sz="4800" dirty="0" smtClean="0">
                <a:latin typeface="+mj-lt"/>
              </a:rPr>
              <a:t>Project Goal</a:t>
            </a:r>
            <a:endParaRPr lang="en-US" sz="4800" dirty="0">
              <a:latin typeface="+mj-lt"/>
            </a:endParaRPr>
          </a:p>
        </p:txBody>
      </p:sp>
      <p:sp>
        <p:nvSpPr>
          <p:cNvPr id="453" name="Text Placeholder 452"/>
          <p:cNvSpPr>
            <a:spLocks noGrp="1"/>
          </p:cNvSpPr>
          <p:nvPr>
            <p:ph type="body" sz="quarter" idx="19"/>
          </p:nvPr>
        </p:nvSpPr>
        <p:spPr>
          <a:xfrm>
            <a:off x="930279" y="13082250"/>
            <a:ext cx="10058400" cy="4401183"/>
          </a:xfrm>
        </p:spPr>
        <p:txBody>
          <a:bodyPr/>
          <a:lstStyle/>
          <a:p>
            <a:pPr marL="342900" indent="-342900" algn="just">
              <a:buFont typeface="Arial" panose="020B0604020202020204" pitchFamily="34" charset="0"/>
              <a:buChar char="•"/>
            </a:pPr>
            <a:r>
              <a:rPr lang="en-US" sz="4000" dirty="0">
                <a:latin typeface="+mn-lt"/>
              </a:rPr>
              <a:t>Build a </a:t>
            </a:r>
            <a:r>
              <a:rPr lang="en-US" sz="4000" dirty="0" smtClean="0">
                <a:latin typeface="+mn-lt"/>
              </a:rPr>
              <a:t>printed circuit board </a:t>
            </a:r>
            <a:r>
              <a:rPr lang="en-US" sz="4000" dirty="0">
                <a:latin typeface="+mn-lt"/>
              </a:rPr>
              <a:t>that will power and run a Cyclone V FPGA as well as a MAX V CPLD</a:t>
            </a:r>
          </a:p>
          <a:p>
            <a:pPr marL="342900" indent="-342900" algn="just">
              <a:buFont typeface="Arial" panose="020B0604020202020204" pitchFamily="34" charset="0"/>
              <a:buChar char="•"/>
            </a:pPr>
            <a:r>
              <a:rPr lang="en-US" sz="4000" dirty="0" smtClean="0">
                <a:latin typeface="+mn-lt"/>
              </a:rPr>
              <a:t>Make </a:t>
            </a:r>
            <a:r>
              <a:rPr lang="en-US" sz="4000" dirty="0">
                <a:latin typeface="+mn-lt"/>
              </a:rPr>
              <a:t>design be able to interface with a future peripheral </a:t>
            </a:r>
            <a:r>
              <a:rPr lang="en-US" sz="4000" dirty="0" smtClean="0">
                <a:latin typeface="+mn-lt"/>
              </a:rPr>
              <a:t>board</a:t>
            </a:r>
            <a:endParaRPr lang="en-US" sz="4000" dirty="0">
              <a:latin typeface="+mn-lt"/>
            </a:endParaRPr>
          </a:p>
          <a:p>
            <a:pPr marL="342900" indent="-342900" algn="just">
              <a:buFont typeface="Arial" panose="020B0604020202020204" pitchFamily="34" charset="0"/>
              <a:buChar char="•"/>
            </a:pPr>
            <a:r>
              <a:rPr lang="en-US" sz="4000" dirty="0">
                <a:latin typeface="+mn-lt"/>
              </a:rPr>
              <a:t>Make design as small as </a:t>
            </a:r>
            <a:r>
              <a:rPr lang="en-US" sz="4000" dirty="0" smtClean="0">
                <a:latin typeface="+mn-lt"/>
              </a:rPr>
              <a:t>possible</a:t>
            </a:r>
            <a:endParaRPr lang="en-US" sz="4000" dirty="0">
              <a:latin typeface="+mn-lt"/>
            </a:endParaRPr>
          </a:p>
        </p:txBody>
      </p:sp>
      <p:sp>
        <p:nvSpPr>
          <p:cNvPr id="457" name="Text Placeholder 456"/>
          <p:cNvSpPr>
            <a:spLocks noGrp="1"/>
          </p:cNvSpPr>
          <p:nvPr>
            <p:ph type="body" sz="quarter" idx="20"/>
          </p:nvPr>
        </p:nvSpPr>
        <p:spPr>
          <a:xfrm>
            <a:off x="930279" y="12401512"/>
            <a:ext cx="10050462" cy="923322"/>
          </a:xfrm>
        </p:spPr>
        <p:txBody>
          <a:bodyPr/>
          <a:lstStyle/>
          <a:p>
            <a:r>
              <a:rPr lang="en-US" sz="4800" dirty="0" smtClean="0">
                <a:latin typeface="+mj-lt"/>
              </a:rPr>
              <a:t>Objectives</a:t>
            </a:r>
            <a:endParaRPr lang="en-US" sz="4800" dirty="0">
              <a:latin typeface="+mj-lt"/>
            </a:endParaRPr>
          </a:p>
        </p:txBody>
      </p:sp>
      <p:sp>
        <p:nvSpPr>
          <p:cNvPr id="13" name="Text Placeholder 12"/>
          <p:cNvSpPr>
            <a:spLocks noGrp="1"/>
          </p:cNvSpPr>
          <p:nvPr>
            <p:ph type="body" sz="quarter" idx="25"/>
          </p:nvPr>
        </p:nvSpPr>
        <p:spPr>
          <a:xfrm>
            <a:off x="32905536" y="5264229"/>
            <a:ext cx="10047018" cy="923322"/>
          </a:xfrm>
        </p:spPr>
        <p:txBody>
          <a:bodyPr/>
          <a:lstStyle/>
          <a:p>
            <a:r>
              <a:rPr lang="en-US" sz="4800" dirty="0" smtClean="0"/>
              <a:t>PCB Architecture</a:t>
            </a:r>
            <a:endParaRPr lang="en-US" sz="4800" dirty="0"/>
          </a:p>
        </p:txBody>
      </p:sp>
      <p:sp>
        <p:nvSpPr>
          <p:cNvPr id="17" name="Text Placeholder 16"/>
          <p:cNvSpPr>
            <a:spLocks noGrp="1"/>
          </p:cNvSpPr>
          <p:nvPr>
            <p:ph type="body" sz="quarter" idx="29"/>
          </p:nvPr>
        </p:nvSpPr>
        <p:spPr>
          <a:xfrm>
            <a:off x="32910568" y="24129169"/>
            <a:ext cx="10047018" cy="923322"/>
          </a:xfrm>
        </p:spPr>
        <p:txBody>
          <a:bodyPr/>
          <a:lstStyle/>
          <a:p>
            <a:r>
              <a:rPr lang="en-US" sz="4800" dirty="0" smtClean="0"/>
              <a:t>Conclusion</a:t>
            </a:r>
            <a:endParaRPr lang="en-US" sz="4800" dirty="0"/>
          </a:p>
        </p:txBody>
      </p:sp>
      <p:sp>
        <p:nvSpPr>
          <p:cNvPr id="18" name="Text Placeholder 17"/>
          <p:cNvSpPr>
            <a:spLocks noGrp="1"/>
          </p:cNvSpPr>
          <p:nvPr>
            <p:ph type="body" sz="quarter" idx="30"/>
          </p:nvPr>
        </p:nvSpPr>
        <p:spPr>
          <a:xfrm>
            <a:off x="33182555" y="24989695"/>
            <a:ext cx="9231274" cy="5386068"/>
          </a:xfrm>
        </p:spPr>
        <p:txBody>
          <a:bodyPr/>
          <a:lstStyle/>
          <a:p>
            <a:pPr algn="just"/>
            <a:r>
              <a:rPr lang="en-US" sz="4000" dirty="0" smtClean="0">
                <a:latin typeface="+mn-lt"/>
              </a:rPr>
              <a:t>The PCBs have been tested and are functional. The FPGA PCB has a small form factor allowing it to fit on a monkey.  The board is fully programmable as a standalone design.  Future work will be to create custom daughter boards that  will house all sensor devices, a </a:t>
            </a:r>
            <a:r>
              <a:rPr lang="en-US" sz="4000" dirty="0" err="1" smtClean="0">
                <a:latin typeface="+mn-lt"/>
              </a:rPr>
              <a:t>microSD</a:t>
            </a:r>
            <a:r>
              <a:rPr lang="en-US" sz="4000" dirty="0" smtClean="0">
                <a:latin typeface="+mn-lt"/>
              </a:rPr>
              <a:t> card, and power management circuitry.</a:t>
            </a:r>
            <a:endParaRPr lang="en-US" sz="4000" dirty="0">
              <a:latin typeface="+mn-lt"/>
            </a:endParaRPr>
          </a:p>
        </p:txBody>
      </p:sp>
      <p:sp>
        <p:nvSpPr>
          <p:cNvPr id="19" name="Text Placeholder 18"/>
          <p:cNvSpPr>
            <a:spLocks noGrp="1"/>
          </p:cNvSpPr>
          <p:nvPr>
            <p:ph type="body" sz="quarter" idx="150"/>
          </p:nvPr>
        </p:nvSpPr>
        <p:spPr/>
        <p:txBody>
          <a:bodyPr/>
          <a:lstStyle/>
          <a:p>
            <a:r>
              <a:rPr lang="en-US" dirty="0" smtClean="0"/>
              <a:t>Sponsored by National Science Foundation &amp; Dr. Snider, </a:t>
            </a:r>
            <a:r>
              <a:rPr lang="en-US" dirty="0"/>
              <a:t>A</a:t>
            </a:r>
            <a:r>
              <a:rPr lang="en-US" dirty="0" smtClean="0"/>
              <a:t>dvised by Dr. Snider.</a:t>
            </a:r>
            <a:endParaRPr lang="en-US" dirty="0"/>
          </a:p>
        </p:txBody>
      </p:sp>
      <p:sp>
        <p:nvSpPr>
          <p:cNvPr id="20" name="Text Placeholder 19"/>
          <p:cNvSpPr>
            <a:spLocks noGrp="1"/>
          </p:cNvSpPr>
          <p:nvPr>
            <p:ph type="body" sz="quarter" idx="151"/>
          </p:nvPr>
        </p:nvSpPr>
        <p:spPr/>
        <p:txBody>
          <a:bodyPr>
            <a:normAutofit fontScale="92500" lnSpcReduction="10000"/>
          </a:bodyPr>
          <a:lstStyle/>
          <a:p>
            <a:r>
              <a:rPr lang="en-US" dirty="0" smtClean="0"/>
              <a:t>By: Kyler Callahan, Justin </a:t>
            </a:r>
            <a:r>
              <a:rPr lang="en-US" dirty="0" err="1" smtClean="0"/>
              <a:t>Marquart</a:t>
            </a:r>
            <a:endParaRPr lang="en-US" dirty="0"/>
          </a:p>
        </p:txBody>
      </p:sp>
      <p:sp>
        <p:nvSpPr>
          <p:cNvPr id="21" name="Text Placeholder 20"/>
          <p:cNvSpPr>
            <a:spLocks noGrp="1"/>
          </p:cNvSpPr>
          <p:nvPr>
            <p:ph type="body" sz="quarter" idx="153"/>
          </p:nvPr>
        </p:nvSpPr>
        <p:spPr/>
        <p:txBody>
          <a:bodyPr>
            <a:normAutofit fontScale="85000" lnSpcReduction="10000"/>
          </a:bodyPr>
          <a:lstStyle/>
          <a:p>
            <a:r>
              <a:rPr lang="en-US" dirty="0" smtClean="0"/>
              <a:t>Printed Circuit Boards for the NSF Marmoset Collar Project</a:t>
            </a:r>
            <a:endParaRPr lang="en-US" dirty="0"/>
          </a:p>
        </p:txBody>
      </p:sp>
      <p:pic>
        <p:nvPicPr>
          <p:cNvPr id="4101" name="Picture 5" descr="C:\Users\kyler.callahan\Documents\work\MCollar_v1\System_Architecture.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3449294" y="6667127"/>
            <a:ext cx="8964534" cy="6672298"/>
          </a:xfrm>
          <a:prstGeom prst="rect">
            <a:avLst/>
          </a:prstGeom>
          <a:noFill/>
          <a:extLst>
            <a:ext uri="{909E8E84-426E-40DD-AFC4-6F175D3DCCD1}">
              <a14:hiddenFill xmlns:a14="http://schemas.microsoft.com/office/drawing/2010/main">
                <a:solidFill>
                  <a:srgbClr val="FFFFFF"/>
                </a:solidFill>
              </a14:hiddenFill>
            </a:ext>
          </a:extLst>
        </p:spPr>
      </p:pic>
      <p:sp>
        <p:nvSpPr>
          <p:cNvPr id="24" name="TextBox 23"/>
          <p:cNvSpPr txBox="1"/>
          <p:nvPr/>
        </p:nvSpPr>
        <p:spPr>
          <a:xfrm>
            <a:off x="12494415" y="6932878"/>
            <a:ext cx="6986591" cy="5262979"/>
          </a:xfrm>
          <a:prstGeom prst="rect">
            <a:avLst/>
          </a:prstGeom>
          <a:noFill/>
        </p:spPr>
        <p:txBody>
          <a:bodyPr wrap="square" rtlCol="0">
            <a:spAutoFit/>
          </a:bodyPr>
          <a:lstStyle/>
          <a:p>
            <a:pPr marL="571500" indent="-571500">
              <a:buFont typeface="Arial" panose="020B0604020202020204" pitchFamily="34" charset="0"/>
              <a:buChar char="•"/>
            </a:pPr>
            <a:r>
              <a:rPr lang="en-US" sz="4800" dirty="0" smtClean="0"/>
              <a:t>47 Unique Parts</a:t>
            </a:r>
          </a:p>
          <a:p>
            <a:pPr marL="571500" indent="-571500">
              <a:buFont typeface="Arial" panose="020B0604020202020204" pitchFamily="34" charset="0"/>
              <a:buChar char="•"/>
            </a:pPr>
            <a:r>
              <a:rPr lang="en-US" sz="4800" dirty="0" smtClean="0"/>
              <a:t>24 Total parts on top</a:t>
            </a:r>
          </a:p>
          <a:p>
            <a:pPr marL="571500" indent="-571500">
              <a:buFont typeface="Arial" panose="020B0604020202020204" pitchFamily="34" charset="0"/>
              <a:buChar char="•"/>
            </a:pPr>
            <a:r>
              <a:rPr lang="en-US" sz="4800" dirty="0" smtClean="0"/>
              <a:t>95 total parts on bottom</a:t>
            </a:r>
          </a:p>
          <a:p>
            <a:pPr marL="571500" indent="-571500">
              <a:buFont typeface="Arial" panose="020B0604020202020204" pitchFamily="34" charset="0"/>
              <a:buChar char="•"/>
            </a:pPr>
            <a:r>
              <a:rPr lang="en-US" sz="4800" dirty="0" smtClean="0"/>
              <a:t>435 drill holes</a:t>
            </a:r>
          </a:p>
          <a:p>
            <a:pPr marL="571500" indent="-571500">
              <a:buFont typeface="Arial" panose="020B0604020202020204" pitchFamily="34" charset="0"/>
              <a:buChar char="•"/>
            </a:pPr>
            <a:r>
              <a:rPr lang="en-US" sz="4800" dirty="0" smtClean="0"/>
              <a:t>650 total connections</a:t>
            </a:r>
          </a:p>
          <a:p>
            <a:pPr marL="571500" indent="-571500">
              <a:buFont typeface="Arial" panose="020B0604020202020204" pitchFamily="34" charset="0"/>
              <a:buChar char="•"/>
            </a:pPr>
            <a:r>
              <a:rPr lang="en-US" sz="4800" dirty="0" smtClean="0"/>
              <a:t>10 layers</a:t>
            </a:r>
          </a:p>
          <a:p>
            <a:pPr marL="571500" indent="-571500">
              <a:buFont typeface="Arial" panose="020B0604020202020204" pitchFamily="34" charset="0"/>
              <a:buChar char="•"/>
            </a:pPr>
            <a:r>
              <a:rPr lang="en-US" sz="4800" dirty="0" smtClean="0"/>
              <a:t>1.66 square inches</a:t>
            </a:r>
          </a:p>
        </p:txBody>
      </p:sp>
      <p:sp>
        <p:nvSpPr>
          <p:cNvPr id="25" name="Text Placeholder 456"/>
          <p:cNvSpPr>
            <a:spLocks noGrp="1"/>
          </p:cNvSpPr>
          <p:nvPr>
            <p:ph type="body" sz="quarter" idx="20"/>
          </p:nvPr>
        </p:nvSpPr>
        <p:spPr>
          <a:xfrm>
            <a:off x="938217" y="17543748"/>
            <a:ext cx="10050462" cy="923322"/>
          </a:xfrm>
        </p:spPr>
        <p:txBody>
          <a:bodyPr/>
          <a:lstStyle/>
          <a:p>
            <a:r>
              <a:rPr lang="en-US" sz="4800" dirty="0" smtClean="0">
                <a:latin typeface="+mj-lt"/>
              </a:rPr>
              <a:t>PCB Design</a:t>
            </a:r>
            <a:endParaRPr lang="en-US" sz="4800" dirty="0">
              <a:latin typeface="+mj-lt"/>
            </a:endParaRPr>
          </a:p>
        </p:txBody>
      </p:sp>
      <p:sp>
        <p:nvSpPr>
          <p:cNvPr id="5" name="TextBox 4"/>
          <p:cNvSpPr txBox="1"/>
          <p:nvPr/>
        </p:nvSpPr>
        <p:spPr>
          <a:xfrm>
            <a:off x="1171575" y="18467070"/>
            <a:ext cx="9572625" cy="13018949"/>
          </a:xfrm>
          <a:prstGeom prst="rect">
            <a:avLst/>
          </a:prstGeom>
          <a:noFill/>
        </p:spPr>
        <p:txBody>
          <a:bodyPr wrap="square" rtlCol="0">
            <a:spAutoFit/>
          </a:bodyPr>
          <a:lstStyle/>
          <a:p>
            <a:pPr algn="just"/>
            <a:r>
              <a:rPr lang="en-US" sz="4000" dirty="0"/>
              <a:t>Size constraints were a large </a:t>
            </a:r>
            <a:r>
              <a:rPr lang="en-US" sz="4000" dirty="0" smtClean="0"/>
              <a:t>part of the </a:t>
            </a:r>
            <a:r>
              <a:rPr lang="en-US" sz="4000" dirty="0"/>
              <a:t>design </a:t>
            </a:r>
            <a:r>
              <a:rPr lang="en-US" sz="4000" dirty="0" smtClean="0"/>
              <a:t>since </a:t>
            </a:r>
            <a:r>
              <a:rPr lang="en-US" sz="4000" dirty="0"/>
              <a:t>it needed to be as small a possible.  To adhere to this size constraint the project needed to be split up into two </a:t>
            </a:r>
            <a:r>
              <a:rPr lang="en-US" sz="4000" dirty="0" smtClean="0"/>
              <a:t>parts that </a:t>
            </a:r>
            <a:r>
              <a:rPr lang="en-US" sz="4000" dirty="0"/>
              <a:t>would </a:t>
            </a:r>
            <a:r>
              <a:rPr lang="en-US" sz="4000" dirty="0" smtClean="0"/>
              <a:t>be implemented on </a:t>
            </a:r>
            <a:r>
              <a:rPr lang="en-US" sz="4000" dirty="0"/>
              <a:t>two separate PCBs.  These PCBs </a:t>
            </a:r>
            <a:r>
              <a:rPr lang="en-US" sz="4000" dirty="0" smtClean="0"/>
              <a:t>will </a:t>
            </a:r>
            <a:r>
              <a:rPr lang="en-US" sz="4000" dirty="0"/>
              <a:t>stack on top of each other to reduce lateral area.  </a:t>
            </a:r>
            <a:r>
              <a:rPr lang="en-US" sz="4000" dirty="0" smtClean="0"/>
              <a:t>One </a:t>
            </a:r>
            <a:r>
              <a:rPr lang="en-US" sz="4000" dirty="0"/>
              <a:t>PCB </a:t>
            </a:r>
            <a:r>
              <a:rPr lang="en-US" sz="4000" dirty="0" smtClean="0"/>
              <a:t>houses </a:t>
            </a:r>
            <a:r>
              <a:rPr lang="en-US" sz="4000" dirty="0"/>
              <a:t>the FPGA and all </a:t>
            </a:r>
            <a:r>
              <a:rPr lang="en-US" sz="4000" dirty="0" smtClean="0"/>
              <a:t>associated circuitry, </a:t>
            </a:r>
            <a:r>
              <a:rPr lang="en-US" sz="4000" dirty="0"/>
              <a:t>while the second </a:t>
            </a:r>
            <a:r>
              <a:rPr lang="en-US" sz="4000" dirty="0" smtClean="0"/>
              <a:t>PCB</a:t>
            </a:r>
            <a:r>
              <a:rPr lang="en-US" sz="4000" dirty="0" smtClean="0"/>
              <a:t> </a:t>
            </a:r>
            <a:r>
              <a:rPr lang="en-US" sz="4000" dirty="0" smtClean="0"/>
              <a:t>houses </a:t>
            </a:r>
            <a:r>
              <a:rPr lang="en-US" sz="4000" dirty="0"/>
              <a:t>the </a:t>
            </a:r>
            <a:r>
              <a:rPr lang="en-US" sz="4000" dirty="0" smtClean="0"/>
              <a:t>sensors and storage devices</a:t>
            </a:r>
            <a:r>
              <a:rPr lang="en-US" sz="4000" dirty="0"/>
              <a:t>.</a:t>
            </a:r>
            <a:endParaRPr lang="en-US" sz="4000" dirty="0" smtClean="0"/>
          </a:p>
          <a:p>
            <a:pPr algn="just"/>
            <a:r>
              <a:rPr lang="en-US" sz="4000" dirty="0"/>
              <a:t>   </a:t>
            </a:r>
          </a:p>
          <a:p>
            <a:pPr algn="just"/>
            <a:r>
              <a:rPr lang="en-US" sz="4000" dirty="0"/>
              <a:t>    Due to time constraints and evolving requirements for sensors, the FPGA </a:t>
            </a:r>
            <a:r>
              <a:rPr lang="en-US" sz="4000" dirty="0" smtClean="0"/>
              <a:t>PCB was </a:t>
            </a:r>
            <a:r>
              <a:rPr lang="en-US" sz="4000" dirty="0"/>
              <a:t>the primary focus of this project.  Because of this the </a:t>
            </a:r>
            <a:r>
              <a:rPr lang="en-US" sz="4000" dirty="0" smtClean="0"/>
              <a:t>FPGA </a:t>
            </a:r>
            <a:r>
              <a:rPr lang="en-US" sz="4000" dirty="0"/>
              <a:t>PCB was designed so that it could interface with a variety of different </a:t>
            </a:r>
            <a:r>
              <a:rPr lang="en-US" sz="4000" dirty="0" smtClean="0"/>
              <a:t>daughter cards. </a:t>
            </a:r>
            <a:r>
              <a:rPr lang="en-US" sz="4000" dirty="0"/>
              <a:t> The system gets </a:t>
            </a:r>
            <a:r>
              <a:rPr lang="en-US" sz="4000" dirty="0" smtClean="0"/>
              <a:t>power, </a:t>
            </a:r>
            <a:r>
              <a:rPr lang="en-US" sz="4000" dirty="0"/>
              <a:t>and is able to </a:t>
            </a:r>
            <a:r>
              <a:rPr lang="en-US" sz="4000" dirty="0" smtClean="0"/>
              <a:t>be programmed from </a:t>
            </a:r>
            <a:r>
              <a:rPr lang="en-US" sz="4000" dirty="0"/>
              <a:t>a single custom USB plug on the board, but can also receive those from a separate </a:t>
            </a:r>
            <a:r>
              <a:rPr lang="en-US" sz="4000" dirty="0" smtClean="0"/>
              <a:t>boards </a:t>
            </a:r>
            <a:r>
              <a:rPr lang="en-US" sz="4000" dirty="0"/>
              <a:t>if need be.</a:t>
            </a:r>
          </a:p>
        </p:txBody>
      </p:sp>
      <p:sp>
        <p:nvSpPr>
          <p:cNvPr id="2" name="Text Placeholder 1"/>
          <p:cNvSpPr>
            <a:spLocks noGrp="1"/>
          </p:cNvSpPr>
          <p:nvPr>
            <p:ph type="body" sz="quarter" idx="22"/>
          </p:nvPr>
        </p:nvSpPr>
        <p:spPr>
          <a:xfrm>
            <a:off x="11587164" y="5264229"/>
            <a:ext cx="20720050" cy="923322"/>
          </a:xfrm>
        </p:spPr>
        <p:txBody>
          <a:bodyPr/>
          <a:lstStyle/>
          <a:p>
            <a:r>
              <a:rPr lang="en-US" sz="4800" dirty="0" smtClean="0"/>
              <a:t>PCB Results</a:t>
            </a:r>
            <a:endParaRPr lang="en-US" sz="4800" dirty="0"/>
          </a:p>
        </p:txBody>
      </p:sp>
      <p:pic>
        <p:nvPicPr>
          <p:cNvPr id="7" name="Picture 2" descr="C:\Users\kyler.callahan\Pictures\MCollar_v1\DevBoard_MCollar.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858472" y="25052491"/>
            <a:ext cx="11645557" cy="6237134"/>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C:\Users\kyler.callahan\Pictures\MCollar_v1\MSU-vert.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0875" y="465813"/>
            <a:ext cx="5297626" cy="37104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5" descr="C:\Users\kyler.callahan\Pictures\MCollar_v1\nsf1.tif"/>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756032" y="957797"/>
            <a:ext cx="3201554" cy="3218416"/>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C:\Users\Kyler\Google Drive\MCollar_v1_Poster\MCollar_Final.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3182555" y="14975364"/>
            <a:ext cx="9498012" cy="6983412"/>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C:\Users\Kyler\Google Drive\MCollar_v1_Poster\FPGA_Breakout.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1301554" y="17066920"/>
            <a:ext cx="4179671" cy="4174335"/>
          </a:xfrm>
          <a:prstGeom prst="rect">
            <a:avLst/>
          </a:prstGeom>
          <a:noFill/>
          <a:extLst>
            <a:ext uri="{909E8E84-426E-40DD-AFC4-6F175D3DCCD1}">
              <a14:hiddenFill xmlns:a14="http://schemas.microsoft.com/office/drawing/2010/main">
                <a:solidFill>
                  <a:srgbClr val="FFFFFF"/>
                </a:solidFill>
              </a14:hiddenFill>
            </a:ext>
          </a:extLst>
        </p:spPr>
      </p:pic>
      <p:pic>
        <p:nvPicPr>
          <p:cNvPr id="4103" name="Picture 7" descr="C:\Users\Kyler\Google Drive\MCollar_v1_Poster\MCollar_Front_UP.jp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6202412" y="16969402"/>
            <a:ext cx="4853850" cy="427185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2437261" y="25108207"/>
            <a:ext cx="6707990" cy="6247864"/>
          </a:xfrm>
          <a:prstGeom prst="rect">
            <a:avLst/>
          </a:prstGeom>
          <a:noFill/>
        </p:spPr>
        <p:txBody>
          <a:bodyPr wrap="square" rtlCol="0">
            <a:spAutoFit/>
          </a:bodyPr>
          <a:lstStyle/>
          <a:p>
            <a:pPr algn="just"/>
            <a:r>
              <a:rPr lang="en-US" sz="4000" dirty="0" smtClean="0"/>
              <a:t>A prototype development board for the project was created to initially test the design, as well as to monitor power consumption of all active devices.  The board on the left is a fully featured design with all the necessary sensory equipment and debugging features.</a:t>
            </a:r>
          </a:p>
        </p:txBody>
      </p:sp>
      <p:sp>
        <p:nvSpPr>
          <p:cNvPr id="6" name="TextBox 5"/>
          <p:cNvSpPr txBox="1"/>
          <p:nvPr/>
        </p:nvSpPr>
        <p:spPr>
          <a:xfrm>
            <a:off x="12494411" y="12539048"/>
            <a:ext cx="7364061" cy="9941183"/>
          </a:xfrm>
          <a:prstGeom prst="rect">
            <a:avLst/>
          </a:prstGeom>
          <a:noFill/>
        </p:spPr>
        <p:txBody>
          <a:bodyPr wrap="square" rtlCol="0">
            <a:spAutoFit/>
          </a:bodyPr>
          <a:lstStyle/>
          <a:p>
            <a:pPr algn="just"/>
            <a:r>
              <a:rPr lang="en-US" sz="4000" dirty="0" smtClean="0"/>
              <a:t>One of the biggest challenges of the PCB design was working with Ball Grid Array (BGA) packages.  These packages allow for a high number of pins to be put in a small area.  However, because of their physical layout, they are difficult to work with when laying out traces under the packages.</a:t>
            </a:r>
          </a:p>
          <a:p>
            <a:pPr algn="just"/>
            <a:endParaRPr lang="en-US" sz="4000" dirty="0"/>
          </a:p>
          <a:p>
            <a:pPr algn="just"/>
            <a:r>
              <a:rPr lang="en-US" sz="4000" dirty="0" smtClean="0"/>
              <a:t>BGA packages require 2 signals layers for the first 4 rows and an additional signal layer for every internal row after that.  Our particular package took 4 signal layers to “break out”.</a:t>
            </a:r>
            <a:endParaRPr lang="en-US" sz="4000" dirty="0"/>
          </a:p>
        </p:txBody>
      </p:sp>
      <p:sp>
        <p:nvSpPr>
          <p:cNvPr id="30" name="Text Placeholder 1"/>
          <p:cNvSpPr>
            <a:spLocks noGrp="1"/>
          </p:cNvSpPr>
          <p:nvPr>
            <p:ph type="body" sz="quarter" idx="22"/>
          </p:nvPr>
        </p:nvSpPr>
        <p:spPr>
          <a:xfrm>
            <a:off x="11587164" y="23587716"/>
            <a:ext cx="20720050" cy="923322"/>
          </a:xfrm>
        </p:spPr>
        <p:txBody>
          <a:bodyPr/>
          <a:lstStyle/>
          <a:p>
            <a:r>
              <a:rPr lang="en-US" sz="4800" dirty="0" smtClean="0"/>
              <a:t>Previous Designs</a:t>
            </a:r>
            <a:endParaRPr lang="en-US" sz="4800" dirty="0"/>
          </a:p>
        </p:txBody>
      </p:sp>
      <p:sp>
        <p:nvSpPr>
          <p:cNvPr id="8" name="TextBox 7"/>
          <p:cNvSpPr txBox="1"/>
          <p:nvPr/>
        </p:nvSpPr>
        <p:spPr>
          <a:xfrm>
            <a:off x="25889088" y="21420167"/>
            <a:ext cx="5480498" cy="1077218"/>
          </a:xfrm>
          <a:prstGeom prst="rect">
            <a:avLst/>
          </a:prstGeom>
          <a:noFill/>
        </p:spPr>
        <p:txBody>
          <a:bodyPr wrap="square" rtlCol="0">
            <a:spAutoFit/>
          </a:bodyPr>
          <a:lstStyle/>
          <a:p>
            <a:r>
              <a:rPr lang="en-US" sz="3200" i="1" dirty="0" smtClean="0"/>
              <a:t>An unpopulated board.  Notice the 3 different BGA packages</a:t>
            </a:r>
            <a:endParaRPr lang="en-US" sz="3200" i="1" dirty="0"/>
          </a:p>
        </p:txBody>
      </p:sp>
      <p:sp>
        <p:nvSpPr>
          <p:cNvPr id="11" name="TextBox 10"/>
          <p:cNvSpPr txBox="1"/>
          <p:nvPr/>
        </p:nvSpPr>
        <p:spPr>
          <a:xfrm>
            <a:off x="20865130" y="21420167"/>
            <a:ext cx="5214937" cy="584775"/>
          </a:xfrm>
          <a:prstGeom prst="rect">
            <a:avLst/>
          </a:prstGeom>
          <a:noFill/>
        </p:spPr>
        <p:txBody>
          <a:bodyPr wrap="square" rtlCol="0">
            <a:spAutoFit/>
          </a:bodyPr>
          <a:lstStyle/>
          <a:p>
            <a:pPr algn="ctr"/>
            <a:r>
              <a:rPr lang="en-US" sz="3200" i="1" dirty="0" smtClean="0"/>
              <a:t>BGA “breakout” pattern</a:t>
            </a:r>
            <a:endParaRPr lang="en-US" sz="3200" i="1" dirty="0"/>
          </a:p>
        </p:txBody>
      </p:sp>
      <p:sp>
        <p:nvSpPr>
          <p:cNvPr id="12" name="TextBox 11"/>
          <p:cNvSpPr txBox="1"/>
          <p:nvPr/>
        </p:nvSpPr>
        <p:spPr>
          <a:xfrm>
            <a:off x="33449294" y="13653473"/>
            <a:ext cx="8964534" cy="1261884"/>
          </a:xfrm>
          <a:prstGeom prst="rect">
            <a:avLst/>
          </a:prstGeom>
          <a:noFill/>
        </p:spPr>
        <p:txBody>
          <a:bodyPr wrap="square" rtlCol="0">
            <a:spAutoFit/>
          </a:bodyPr>
          <a:lstStyle/>
          <a:p>
            <a:pPr algn="ctr"/>
            <a:r>
              <a:rPr lang="en-US" sz="3600" dirty="0" smtClean="0"/>
              <a:t>System architecture for the FPGA PCB design</a:t>
            </a:r>
          </a:p>
          <a:p>
            <a:endParaRPr lang="en-US" sz="4000" i="1" dirty="0"/>
          </a:p>
        </p:txBody>
      </p:sp>
      <p:pic>
        <p:nvPicPr>
          <p:cNvPr id="4106" name="Picture 10" descr="C:\Users\Kyler\Google Drive\MCollar_v1_Poster\MCollar_Front_Labled.jp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1321712" y="6895727"/>
            <a:ext cx="9734550" cy="4458664"/>
          </a:xfrm>
          <a:prstGeom prst="rect">
            <a:avLst/>
          </a:prstGeom>
          <a:noFill/>
          <a:extLst>
            <a:ext uri="{909E8E84-426E-40DD-AFC4-6F175D3DCCD1}">
              <a14:hiddenFill xmlns:a14="http://schemas.microsoft.com/office/drawing/2010/main">
                <a:solidFill>
                  <a:srgbClr val="FFFFFF"/>
                </a:solidFill>
              </a14:hiddenFill>
            </a:ext>
          </a:extLst>
        </p:spPr>
      </p:pic>
      <p:pic>
        <p:nvPicPr>
          <p:cNvPr id="4107" name="Picture 11" descr="C:\Users\Kyler\Google Drive\MCollar_v1_Poster\MCollar_Back_Labled.jp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1337480" y="12068766"/>
            <a:ext cx="9718782" cy="4300561"/>
          </a:xfrm>
          <a:prstGeom prst="rect">
            <a:avLst/>
          </a:prstGeom>
          <a:noFill/>
          <a:extLst>
            <a:ext uri="{909E8E84-426E-40DD-AFC4-6F175D3DCCD1}">
              <a14:hiddenFill xmlns:a14="http://schemas.microsoft.com/office/drawing/2010/main">
                <a:solidFill>
                  <a:srgbClr val="FFFFFF"/>
                </a:solidFill>
              </a14:hiddenFill>
            </a:ext>
          </a:extLst>
        </p:spPr>
      </p:pic>
      <p:cxnSp>
        <p:nvCxnSpPr>
          <p:cNvPr id="14" name="Straight Connector 13"/>
          <p:cNvCxnSpPr/>
          <p:nvPr/>
        </p:nvCxnSpPr>
        <p:spPr>
          <a:xfrm flipV="1">
            <a:off x="11587164" y="23545800"/>
            <a:ext cx="20720050" cy="28575"/>
          </a:xfrm>
          <a:prstGeom prst="line">
            <a:avLst/>
          </a:prstGeom>
          <a:ln w="12700">
            <a:solidFill>
              <a:srgbClr val="002060"/>
            </a:solidFill>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21745620" y="6322983"/>
            <a:ext cx="5214937" cy="646331"/>
          </a:xfrm>
          <a:prstGeom prst="rect">
            <a:avLst/>
          </a:prstGeom>
          <a:noFill/>
        </p:spPr>
        <p:txBody>
          <a:bodyPr wrap="square" rtlCol="0">
            <a:spAutoFit/>
          </a:bodyPr>
          <a:lstStyle/>
          <a:p>
            <a:r>
              <a:rPr lang="en-US" sz="3600" dirty="0" smtClean="0"/>
              <a:t>Top View of FPGA PCB</a:t>
            </a:r>
            <a:endParaRPr lang="en-US" sz="3600" dirty="0"/>
          </a:p>
        </p:txBody>
      </p:sp>
      <p:sp>
        <p:nvSpPr>
          <p:cNvPr id="34" name="TextBox 33"/>
          <p:cNvSpPr txBox="1"/>
          <p:nvPr/>
        </p:nvSpPr>
        <p:spPr>
          <a:xfrm>
            <a:off x="21301554" y="11499223"/>
            <a:ext cx="5214937" cy="646331"/>
          </a:xfrm>
          <a:prstGeom prst="rect">
            <a:avLst/>
          </a:prstGeom>
          <a:noFill/>
        </p:spPr>
        <p:txBody>
          <a:bodyPr wrap="square" rtlCol="0">
            <a:spAutoFit/>
          </a:bodyPr>
          <a:lstStyle/>
          <a:p>
            <a:r>
              <a:rPr lang="en-US" sz="3600" dirty="0" smtClean="0"/>
              <a:t>Bottom View of FPGA PCB</a:t>
            </a:r>
            <a:endParaRPr lang="en-US" sz="3600" dirty="0"/>
          </a:p>
        </p:txBody>
      </p:sp>
      <p:sp>
        <p:nvSpPr>
          <p:cNvPr id="35" name="TextBox 34"/>
          <p:cNvSpPr txBox="1"/>
          <p:nvPr/>
        </p:nvSpPr>
        <p:spPr>
          <a:xfrm>
            <a:off x="33449294" y="22099428"/>
            <a:ext cx="8964534" cy="1323439"/>
          </a:xfrm>
          <a:prstGeom prst="rect">
            <a:avLst/>
          </a:prstGeom>
          <a:noFill/>
        </p:spPr>
        <p:txBody>
          <a:bodyPr wrap="square" rtlCol="0">
            <a:spAutoFit/>
          </a:bodyPr>
          <a:lstStyle/>
          <a:p>
            <a:pPr algn="just"/>
            <a:r>
              <a:rPr lang="en-US" sz="4000" i="1" dirty="0" smtClean="0"/>
              <a:t>Physical dimensions and connections of the design.   1 mil = 0.001 inches. </a:t>
            </a:r>
            <a:endParaRPr lang="en-US" sz="4000" i="1" dirty="0"/>
          </a:p>
        </p:txBody>
      </p:sp>
    </p:spTree>
    <p:extLst>
      <p:ext uri="{BB962C8B-B14F-4D97-AF65-F5344CB8AC3E}">
        <p14:creationId xmlns:p14="http://schemas.microsoft.com/office/powerpoint/2010/main" val="3425218134"/>
      </p:ext>
    </p:extLst>
  </p:cSld>
  <p:clrMapOvr>
    <a:masterClrMapping/>
  </p:clrMapOvr>
  <p:timing>
    <p:tnLst>
      <p:par>
        <p:cTn id="1" dur="indefinite" restart="never" nodeType="tmRoot"/>
      </p:par>
    </p:tnLst>
  </p:timing>
</p:sld>
</file>

<file path=ppt/theme/theme1.xml><?xml version="1.0" encoding="utf-8"?>
<a:theme xmlns:a="http://schemas.openxmlformats.org/drawingml/2006/main" name="36x48-Template-V2b">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Classic 3 Columns">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lassic - Wide Center">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36x48-Template-V2b</Template>
  <TotalTime>1387</TotalTime>
  <Words>443</Words>
  <Application>Microsoft Office PowerPoint</Application>
  <PresentationFormat>Custom</PresentationFormat>
  <Paragraphs>36</Paragraphs>
  <Slides>1</Slides>
  <Notes>1</Notes>
  <HiddenSlides>0</HiddenSlides>
  <MMClips>0</MMClips>
  <ScaleCrop>false</ScaleCrop>
  <HeadingPairs>
    <vt:vector size="6" baseType="variant">
      <vt:variant>
        <vt:lpstr>Theme</vt:lpstr>
      </vt:variant>
      <vt:variant>
        <vt:i4>3</vt:i4>
      </vt:variant>
      <vt:variant>
        <vt:lpstr>Embedded OLE Servers</vt:lpstr>
      </vt:variant>
      <vt:variant>
        <vt:i4>1</vt:i4>
      </vt:variant>
      <vt:variant>
        <vt:lpstr>Slide Titles</vt:lpstr>
      </vt:variant>
      <vt:variant>
        <vt:i4>1</vt:i4>
      </vt:variant>
    </vt:vector>
  </HeadingPairs>
  <TitlesOfParts>
    <vt:vector size="5" baseType="lpstr">
      <vt:lpstr>36x48-Template-V2b</vt:lpstr>
      <vt:lpstr>1_Classic 3 Columns</vt:lpstr>
      <vt:lpstr>Classic - Wide Center</vt:lpstr>
      <vt:lpstr>Image</vt:lpstr>
      <vt:lpstr>PowerPoint Presentation</vt:lpstr>
    </vt:vector>
  </TitlesOfParts>
  <Company>Hewlett-Packard Company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dc:description>This template is the property of PosterPresentations.com. Call us if you need help with this poster template._x000d_
1-866-649-3004           _x000d_
 (c)PosterPresentations.com</dc:description>
  <cp:lastModifiedBy>Kyler Callahan</cp:lastModifiedBy>
  <cp:revision>78</cp:revision>
  <cp:lastPrinted>2015-04-29T18:26:38Z</cp:lastPrinted>
  <dcterms:created xsi:type="dcterms:W3CDTF">2012-02-03T19:11:35Z</dcterms:created>
  <dcterms:modified xsi:type="dcterms:W3CDTF">2015-04-29T18:37:07Z</dcterms:modified>
</cp:coreProperties>
</file>

<file path=docProps/thumbnail.jpeg>
</file>